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61" r:id="rId4"/>
    <p:sldId id="294" r:id="rId5"/>
    <p:sldId id="286" r:id="rId6"/>
    <p:sldId id="268" r:id="rId7"/>
    <p:sldId id="262" r:id="rId8"/>
    <p:sldId id="290" r:id="rId9"/>
    <p:sldId id="291" r:id="rId10"/>
    <p:sldId id="267" r:id="rId11"/>
    <p:sldId id="288" r:id="rId12"/>
    <p:sldId id="266" r:id="rId13"/>
    <p:sldId id="265" r:id="rId14"/>
    <p:sldId id="264" r:id="rId15"/>
    <p:sldId id="289" r:id="rId16"/>
    <p:sldId id="263" r:id="rId17"/>
    <p:sldId id="292" r:id="rId18"/>
    <p:sldId id="269" r:id="rId19"/>
    <p:sldId id="272" r:id="rId20"/>
    <p:sldId id="293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D3F5FD"/>
    <a:srgbClr val="E4EDF8"/>
    <a:srgbClr val="CCFFFF"/>
    <a:srgbClr val="FC8CEC"/>
    <a:srgbClr val="3333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51" d="100"/>
          <a:sy n="51" d="100"/>
        </p:scale>
        <p:origin x="-99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E598F-CD0A-4D8A-A269-A48C4425904C}" type="datetimeFigureOut">
              <a:rPr lang="sk-SK" smtClean="0"/>
              <a:pPr/>
              <a:t>25.4.2012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D7A5C-79A5-4E01-BB94-BCC436BAA5A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25.4.2012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25.4.2012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25.4.2012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25.4.2012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25.4.2012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25.4.2012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25.4.2012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25.4.2012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25.4.2012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25.4.2012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25.4.2012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25.4.2012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://www.languageguide.org/english/vocabulary/land-trave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://www.languageguide.org/english/vocabulary/sea-trave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sl.about.com/od/vocabularyintermediate/a/v_travel.htm" TargetMode="External"/><Relationship Id="rId2" Type="http://schemas.openxmlformats.org/officeDocument/2006/relationships/hyperlink" Target="http://en.islcollective.com/worksheets/worksheet_page?id=5008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hyperlink" Target="http://www.sme.sk/c/5503439/anglictina-na-leto-je-to-lepsie-by-plane-alebo-by-trai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Mind%20map%20-%20travelling.doc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3.xml"/><Relationship Id="rId12" Type="http://schemas.openxmlformats.org/officeDocument/2006/relationships/slide" Target="slide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9.xml"/><Relationship Id="rId5" Type="http://schemas.openxmlformats.org/officeDocument/2006/relationships/slide" Target="slide9.xml"/><Relationship Id="rId10" Type="http://schemas.openxmlformats.org/officeDocument/2006/relationships/slide" Target="slide18.xml"/><Relationship Id="rId4" Type="http://schemas.openxmlformats.org/officeDocument/2006/relationships/slide" Target="slide8.xml"/><Relationship Id="rId9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Where%20did%20you%20go%20on%20your%20last%20holiday%20-%20interview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6000"/>
          </a:blip>
          <a:srcRect/>
          <a:stretch>
            <a:fillRect l="-6000" t="-2000" r="-2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9144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FF5050"/>
                </a:solidFill>
                <a:latin typeface="Constantia" pitchFamily="18" charset="0"/>
              </a:rPr>
              <a:t>Travelling</a:t>
            </a:r>
            <a:endParaRPr lang="en-US" sz="8800" b="1" dirty="0">
              <a:solidFill>
                <a:srgbClr val="FF505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b="1" dirty="0" smtClean="0">
                <a:solidFill>
                  <a:srgbClr val="FF5050"/>
                </a:solidFill>
              </a:rPr>
              <a:t>EXPRESSIONS FOR TRAVELLING</a:t>
            </a:r>
            <a:endParaRPr lang="sk-SK" b="1" dirty="0">
              <a:solidFill>
                <a:srgbClr val="FF5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5638800" cy="5029200"/>
          </a:xfrm>
        </p:spPr>
        <p:txBody>
          <a:bodyPr>
            <a:normAutofit/>
          </a:bodyPr>
          <a:lstStyle/>
          <a:p>
            <a:pPr algn="just"/>
            <a:r>
              <a:rPr lang="sk-SK" b="1" dirty="0" smtClean="0"/>
              <a:t>TRIP</a:t>
            </a:r>
            <a:r>
              <a:rPr lang="sk-SK" dirty="0" smtClean="0"/>
              <a:t> – a </a:t>
            </a:r>
            <a:r>
              <a:rPr lang="sk-SK" dirty="0" err="1" smtClean="0"/>
              <a:t>journey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one</a:t>
            </a:r>
            <a:r>
              <a:rPr lang="sk-SK" dirty="0" smtClean="0"/>
              <a:t> </a:t>
            </a:r>
            <a:r>
              <a:rPr lang="sk-SK" dirty="0" err="1" smtClean="0"/>
              <a:t>place</a:t>
            </a:r>
            <a:r>
              <a:rPr lang="sk-SK" dirty="0" smtClean="0"/>
              <a:t> to </a:t>
            </a:r>
            <a:r>
              <a:rPr lang="sk-SK" dirty="0" err="1" smtClean="0"/>
              <a:t>another</a:t>
            </a:r>
            <a:endParaRPr lang="sk-SK" dirty="0" smtClean="0"/>
          </a:p>
          <a:p>
            <a:pPr algn="just"/>
            <a:r>
              <a:rPr lang="sk-SK" b="1" dirty="0" smtClean="0"/>
              <a:t>VOYAGE</a:t>
            </a:r>
            <a:r>
              <a:rPr lang="sk-SK" dirty="0" smtClean="0"/>
              <a:t> – a </a:t>
            </a:r>
            <a:r>
              <a:rPr lang="sk-SK" dirty="0" err="1" smtClean="0"/>
              <a:t>long</a:t>
            </a:r>
            <a:r>
              <a:rPr lang="sk-SK" dirty="0" smtClean="0"/>
              <a:t> </a:t>
            </a:r>
            <a:r>
              <a:rPr lang="sk-SK" dirty="0" err="1" smtClean="0"/>
              <a:t>journey</a:t>
            </a:r>
            <a:r>
              <a:rPr lang="sk-SK" dirty="0" smtClean="0"/>
              <a:t>                by </a:t>
            </a:r>
            <a:r>
              <a:rPr lang="sk-SK" dirty="0" err="1" smtClean="0"/>
              <a:t>boat</a:t>
            </a:r>
            <a:r>
              <a:rPr lang="sk-SK" dirty="0" smtClean="0"/>
              <a:t>, </a:t>
            </a:r>
            <a:r>
              <a:rPr lang="sk-SK" dirty="0" err="1" smtClean="0"/>
              <a:t>ship</a:t>
            </a:r>
            <a:r>
              <a:rPr lang="sk-SK" dirty="0" smtClean="0"/>
              <a:t> to a </a:t>
            </a:r>
            <a:r>
              <a:rPr lang="sk-SK" dirty="0" err="1" smtClean="0"/>
              <a:t>distant</a:t>
            </a:r>
            <a:r>
              <a:rPr lang="sk-SK" dirty="0" smtClean="0"/>
              <a:t> </a:t>
            </a:r>
            <a:r>
              <a:rPr lang="sk-SK" dirty="0" err="1" smtClean="0"/>
              <a:t>place</a:t>
            </a:r>
            <a:r>
              <a:rPr lang="sk-SK" dirty="0" smtClean="0"/>
              <a:t> or </a:t>
            </a:r>
            <a:r>
              <a:rPr lang="sk-SK" dirty="0" err="1" smtClean="0"/>
              <a:t>expedition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one</a:t>
            </a:r>
            <a:r>
              <a:rPr lang="sk-SK" dirty="0" smtClean="0"/>
              <a:t> </a:t>
            </a:r>
            <a:r>
              <a:rPr lang="sk-SK" dirty="0" err="1" smtClean="0"/>
              <a:t>place</a:t>
            </a:r>
            <a:r>
              <a:rPr lang="sk-SK" dirty="0" smtClean="0"/>
              <a:t> to </a:t>
            </a:r>
            <a:r>
              <a:rPr lang="sk-SK" dirty="0" err="1" smtClean="0"/>
              <a:t>another</a:t>
            </a:r>
            <a:r>
              <a:rPr lang="sk-SK" dirty="0" smtClean="0"/>
              <a:t> by </a:t>
            </a:r>
            <a:r>
              <a:rPr lang="sk-SK" dirty="0" err="1" smtClean="0"/>
              <a:t>land</a:t>
            </a:r>
            <a:endParaRPr lang="sk-SK" dirty="0" smtClean="0"/>
          </a:p>
          <a:p>
            <a:pPr algn="just"/>
            <a:r>
              <a:rPr lang="sk-SK" b="1" dirty="0" smtClean="0"/>
              <a:t>TOUR</a:t>
            </a:r>
            <a:r>
              <a:rPr lang="sk-SK" dirty="0" smtClean="0"/>
              <a:t> – a </a:t>
            </a:r>
            <a:r>
              <a:rPr lang="sk-SK" dirty="0" err="1" smtClean="0"/>
              <a:t>long</a:t>
            </a:r>
            <a:r>
              <a:rPr lang="sk-SK" dirty="0" smtClean="0"/>
              <a:t> </a:t>
            </a:r>
            <a:r>
              <a:rPr lang="sk-SK" dirty="0" err="1" smtClean="0"/>
              <a:t>journey</a:t>
            </a:r>
            <a:r>
              <a:rPr lang="sk-SK" dirty="0" smtClean="0"/>
              <a:t> </a:t>
            </a:r>
            <a:r>
              <a:rPr lang="sk-SK" dirty="0" err="1" smtClean="0"/>
              <a:t>including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visiting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</a:t>
            </a:r>
            <a:r>
              <a:rPr lang="sk-SK" dirty="0" smtClean="0"/>
              <a:t> </a:t>
            </a:r>
            <a:r>
              <a:rPr lang="sk-SK" dirty="0" err="1" smtClean="0"/>
              <a:t>number</a:t>
            </a:r>
            <a:r>
              <a:rPr lang="sk-SK" dirty="0" smtClean="0"/>
              <a:t> 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places</a:t>
            </a:r>
            <a:r>
              <a:rPr lang="sk-SK" dirty="0" smtClean="0"/>
              <a:t>, a </a:t>
            </a:r>
            <a:r>
              <a:rPr lang="sk-SK" dirty="0" err="1" smtClean="0"/>
              <a:t>brief</a:t>
            </a:r>
            <a:r>
              <a:rPr lang="sk-SK" dirty="0" smtClean="0"/>
              <a:t> </a:t>
            </a:r>
            <a:r>
              <a:rPr lang="sk-SK" dirty="0" err="1" smtClean="0"/>
              <a:t>trip</a:t>
            </a:r>
            <a:r>
              <a:rPr lang="sk-SK" dirty="0" smtClean="0"/>
              <a:t> </a:t>
            </a:r>
            <a:r>
              <a:rPr lang="sk-SK" dirty="0" err="1" smtClean="0"/>
              <a:t>through</a:t>
            </a:r>
            <a:r>
              <a:rPr lang="sk-SK" dirty="0" smtClean="0"/>
              <a:t> </a:t>
            </a:r>
            <a:r>
              <a:rPr lang="sk-SK" dirty="0" err="1" smtClean="0"/>
              <a:t>a</a:t>
            </a:r>
            <a:r>
              <a:rPr lang="sk-SK" dirty="0" smtClean="0"/>
              <a:t> </a:t>
            </a:r>
            <a:r>
              <a:rPr lang="sk-SK" dirty="0" err="1" smtClean="0"/>
              <a:t>place</a:t>
            </a:r>
            <a:r>
              <a:rPr lang="sk-SK" dirty="0" smtClean="0"/>
              <a:t>, </a:t>
            </a:r>
            <a:r>
              <a:rPr lang="sk-SK" dirty="0" err="1" smtClean="0"/>
              <a:t>as</a:t>
            </a:r>
            <a:r>
              <a:rPr lang="sk-SK" dirty="0" smtClean="0"/>
              <a:t> </a:t>
            </a:r>
            <a:r>
              <a:rPr lang="sk-SK" dirty="0" err="1" smtClean="0"/>
              <a:t>building</a:t>
            </a:r>
            <a:r>
              <a:rPr lang="sk-SK" dirty="0" smtClean="0"/>
              <a:t> or a site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114800"/>
            <a:ext cx="234696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057400"/>
            <a:ext cx="2317751" cy="173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BlokTextu 10"/>
          <p:cNvSpPr txBox="1"/>
          <p:nvPr/>
        </p:nvSpPr>
        <p:spPr>
          <a:xfrm>
            <a:off x="1219200" y="2971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4" name="Tlačidlo akcie: Domov 13">
            <a:hlinkClick r:id="rId4" action="ppaction://hlinksldjump" highlightClick="1"/>
          </p:cNvPr>
          <p:cNvSpPr/>
          <p:nvPr/>
        </p:nvSpPr>
        <p:spPr>
          <a:xfrm>
            <a:off x="8077200" y="5867400"/>
            <a:ext cx="685800" cy="6858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b="1" dirty="0" smtClean="0">
                <a:solidFill>
                  <a:srgbClr val="FF0000"/>
                </a:solidFill>
              </a:rPr>
              <a:t>EXPRESSIONS FOR TRAVELLING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sk-SK" b="1" dirty="0" smtClean="0"/>
              <a:t>CRUISE</a:t>
            </a:r>
            <a:r>
              <a:rPr lang="sk-SK" dirty="0" smtClean="0"/>
              <a:t> – a </a:t>
            </a:r>
            <a:r>
              <a:rPr lang="sk-SK" dirty="0" err="1" smtClean="0"/>
              <a:t>sea</a:t>
            </a:r>
            <a:r>
              <a:rPr lang="sk-SK" dirty="0" smtClean="0"/>
              <a:t> </a:t>
            </a:r>
            <a:r>
              <a:rPr lang="sk-SK" dirty="0" err="1" smtClean="0"/>
              <a:t>voyage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pleasure</a:t>
            </a:r>
            <a:endParaRPr lang="sk-SK" dirty="0" smtClean="0"/>
          </a:p>
          <a:p>
            <a:r>
              <a:rPr lang="sk-SK" b="1" dirty="0" smtClean="0"/>
              <a:t>TRAVEL</a:t>
            </a:r>
            <a:r>
              <a:rPr lang="sk-SK" dirty="0" smtClean="0"/>
              <a:t> – </a:t>
            </a:r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en-US" dirty="0" smtClean="0"/>
              <a:t>act or process of traveling; movement from one place to another.</a:t>
            </a:r>
            <a:endParaRPr lang="sk-SK" dirty="0" smtClean="0"/>
          </a:p>
          <a:p>
            <a:r>
              <a:rPr lang="sk-SK" b="1" dirty="0" smtClean="0"/>
              <a:t>WALK</a:t>
            </a:r>
            <a:r>
              <a:rPr lang="en-US" dirty="0" smtClean="0"/>
              <a:t>  </a:t>
            </a:r>
            <a:r>
              <a:rPr lang="sk-SK" dirty="0" smtClean="0"/>
              <a:t>- a </a:t>
            </a:r>
            <a:r>
              <a:rPr lang="sk-SK" dirty="0" err="1" smtClean="0"/>
              <a:t>journey</a:t>
            </a:r>
            <a:r>
              <a:rPr lang="sk-SK" dirty="0" smtClean="0"/>
              <a:t> on </a:t>
            </a:r>
            <a:r>
              <a:rPr lang="sk-SK" dirty="0" err="1" smtClean="0"/>
              <a:t>foot</a:t>
            </a:r>
            <a:endParaRPr lang="sk-SK" dirty="0" smtClean="0"/>
          </a:p>
          <a:p>
            <a:r>
              <a:rPr lang="sk-SK" b="1" dirty="0" smtClean="0"/>
              <a:t>DRIVE</a:t>
            </a:r>
            <a:r>
              <a:rPr lang="sk-SK" dirty="0" smtClean="0"/>
              <a:t> – a </a:t>
            </a:r>
            <a:r>
              <a:rPr lang="sk-SK" dirty="0" err="1" smtClean="0"/>
              <a:t>journey</a:t>
            </a:r>
            <a:r>
              <a:rPr lang="sk-SK" dirty="0" smtClean="0"/>
              <a:t> by </a:t>
            </a:r>
            <a:r>
              <a:rPr lang="sk-SK" dirty="0" err="1" smtClean="0"/>
              <a:t>car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r="11061"/>
          <a:stretch>
            <a:fillRect/>
          </a:stretch>
        </p:blipFill>
        <p:spPr bwMode="auto">
          <a:xfrm>
            <a:off x="4267200" y="4419600"/>
            <a:ext cx="1905000" cy="2009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9798" t="7579" r="18876"/>
          <a:stretch>
            <a:fillRect/>
          </a:stretch>
        </p:blipFill>
        <p:spPr bwMode="auto">
          <a:xfrm>
            <a:off x="6248400" y="4419600"/>
            <a:ext cx="2362200" cy="197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419600"/>
            <a:ext cx="2133600" cy="1940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18782" r="12183"/>
          <a:stretch>
            <a:fillRect/>
          </a:stretch>
        </p:blipFill>
        <p:spPr bwMode="auto">
          <a:xfrm>
            <a:off x="2819400" y="4419600"/>
            <a:ext cx="1371600" cy="1986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lačidlo akcie: Domov 9">
            <a:hlinkClick r:id="rId6" action="ppaction://hlinksldjump" highlightClick="1"/>
          </p:cNvPr>
          <p:cNvSpPr/>
          <p:nvPr/>
        </p:nvSpPr>
        <p:spPr>
          <a:xfrm>
            <a:off x="8077200" y="5867400"/>
            <a:ext cx="685800" cy="6858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b="1" dirty="0" smtClean="0">
                <a:solidFill>
                  <a:srgbClr val="FF5050"/>
                </a:solidFill>
              </a:rPr>
              <a:t>EXPRESSIONS FOR TRAVELLING</a:t>
            </a:r>
            <a:endParaRPr lang="sk-SK" b="1" dirty="0">
              <a:solidFill>
                <a:srgbClr val="FF5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algn="just"/>
            <a:r>
              <a:rPr lang="sk-SK" b="1" dirty="0" smtClean="0"/>
              <a:t>RIDE</a:t>
            </a:r>
            <a:r>
              <a:rPr lang="sk-SK" dirty="0" smtClean="0"/>
              <a:t> – a </a:t>
            </a:r>
            <a:r>
              <a:rPr lang="sk-SK" dirty="0" err="1" smtClean="0"/>
              <a:t>journey</a:t>
            </a:r>
            <a:r>
              <a:rPr lang="sk-SK" dirty="0" smtClean="0"/>
              <a:t> by </a:t>
            </a:r>
            <a:r>
              <a:rPr lang="sk-SK" dirty="0" err="1" smtClean="0"/>
              <a:t>bus</a:t>
            </a:r>
            <a:r>
              <a:rPr lang="sk-SK" dirty="0" smtClean="0"/>
              <a:t>, </a:t>
            </a:r>
            <a:r>
              <a:rPr lang="sk-SK" dirty="0" err="1" smtClean="0"/>
              <a:t>train</a:t>
            </a:r>
            <a:r>
              <a:rPr lang="sk-SK" dirty="0" smtClean="0"/>
              <a:t>, </a:t>
            </a:r>
            <a:r>
              <a:rPr lang="sk-SK" dirty="0" err="1" smtClean="0"/>
              <a:t>bike</a:t>
            </a:r>
            <a:r>
              <a:rPr lang="sk-SK" dirty="0" smtClean="0"/>
              <a:t> </a:t>
            </a:r>
            <a:r>
              <a:rPr lang="sk-SK" dirty="0" err="1" smtClean="0"/>
              <a:t>etc</a:t>
            </a:r>
            <a:r>
              <a:rPr lang="sk-SK" dirty="0" smtClean="0"/>
              <a:t>.</a:t>
            </a:r>
          </a:p>
          <a:p>
            <a:pPr algn="just"/>
            <a:r>
              <a:rPr lang="sk-SK" b="1" dirty="0" smtClean="0"/>
              <a:t>FLIGHT</a:t>
            </a:r>
            <a:r>
              <a:rPr lang="sk-SK" dirty="0" smtClean="0"/>
              <a:t> – a </a:t>
            </a:r>
            <a:r>
              <a:rPr lang="sk-SK" dirty="0" err="1" smtClean="0"/>
              <a:t>journey</a:t>
            </a:r>
            <a:r>
              <a:rPr lang="sk-SK" dirty="0" smtClean="0"/>
              <a:t> by </a:t>
            </a:r>
            <a:r>
              <a:rPr lang="sk-SK" dirty="0" err="1" smtClean="0"/>
              <a:t>plane</a:t>
            </a:r>
            <a:endParaRPr lang="sk-SK" dirty="0" smtClean="0"/>
          </a:p>
          <a:p>
            <a:pPr algn="just"/>
            <a:r>
              <a:rPr lang="sk-SK" b="1" dirty="0" smtClean="0"/>
              <a:t>HIKE</a:t>
            </a:r>
            <a:r>
              <a:rPr lang="sk-SK" dirty="0" smtClean="0"/>
              <a:t> – a </a:t>
            </a:r>
            <a:r>
              <a:rPr lang="sk-SK" dirty="0" err="1" smtClean="0"/>
              <a:t>walk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mountains</a:t>
            </a:r>
            <a:r>
              <a:rPr lang="sk-SK" dirty="0" smtClean="0"/>
              <a:t> or </a:t>
            </a:r>
            <a:r>
              <a:rPr lang="sk-SK" dirty="0" err="1" smtClean="0"/>
              <a:t>countryside</a:t>
            </a:r>
            <a:endParaRPr lang="sk-SK" dirty="0" smtClean="0"/>
          </a:p>
          <a:p>
            <a:pPr algn="just"/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353" b="22059"/>
          <a:stretch>
            <a:fillRect/>
          </a:stretch>
        </p:blipFill>
        <p:spPr bwMode="auto">
          <a:xfrm>
            <a:off x="3200400" y="4191000"/>
            <a:ext cx="321468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429000"/>
            <a:ext cx="1803400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91000"/>
            <a:ext cx="2251076" cy="1929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lačidlo akcie: Domov 6">
            <a:hlinkClick r:id="rId5" action="ppaction://hlinksldjump" highlightClick="1"/>
          </p:cNvPr>
          <p:cNvSpPr/>
          <p:nvPr/>
        </p:nvSpPr>
        <p:spPr>
          <a:xfrm>
            <a:off x="8077200" y="5867400"/>
            <a:ext cx="685800" cy="6858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FF5050"/>
                </a:solidFill>
              </a:rPr>
              <a:t>MEANS OF TRANSPORT</a:t>
            </a:r>
            <a:endParaRPr lang="sk-SK" b="1" dirty="0">
              <a:solidFill>
                <a:srgbClr val="FF5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 err="1" smtClean="0"/>
              <a:t>People</a:t>
            </a:r>
            <a:r>
              <a:rPr lang="sk-SK" dirty="0" smtClean="0"/>
              <a:t> </a:t>
            </a:r>
            <a:r>
              <a:rPr lang="sk-SK" dirty="0" err="1" smtClean="0"/>
              <a:t>can</a:t>
            </a:r>
            <a:r>
              <a:rPr lang="sk-SK" dirty="0" smtClean="0"/>
              <a:t> </a:t>
            </a:r>
            <a:r>
              <a:rPr lang="sk-SK" dirty="0" err="1" smtClean="0"/>
              <a:t>use</a:t>
            </a:r>
            <a:r>
              <a:rPr lang="sk-SK" dirty="0" smtClean="0"/>
              <a:t> </a:t>
            </a:r>
            <a:r>
              <a:rPr lang="sk-SK" dirty="0" err="1" smtClean="0"/>
              <a:t>their</a:t>
            </a:r>
            <a:r>
              <a:rPr lang="sk-SK" dirty="0" smtClean="0"/>
              <a:t> </a:t>
            </a:r>
            <a:r>
              <a:rPr lang="sk-SK" dirty="0" err="1" smtClean="0"/>
              <a:t>own</a:t>
            </a:r>
            <a:r>
              <a:rPr lang="sk-SK" dirty="0" smtClean="0"/>
              <a:t> </a:t>
            </a:r>
            <a:r>
              <a:rPr lang="sk-SK" dirty="0" err="1" smtClean="0"/>
              <a:t>means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transport or </a:t>
            </a:r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sk-SK" dirty="0" err="1" smtClean="0"/>
              <a:t>can</a:t>
            </a:r>
            <a:r>
              <a:rPr lang="sk-SK" dirty="0" smtClean="0"/>
              <a:t> rely 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public</a:t>
            </a:r>
            <a:r>
              <a:rPr lang="sk-SK" dirty="0" smtClean="0"/>
              <a:t> </a:t>
            </a:r>
            <a:r>
              <a:rPr lang="sk-SK" dirty="0" err="1" smtClean="0"/>
              <a:t>transportation</a:t>
            </a:r>
            <a:r>
              <a:rPr lang="sk-SK" dirty="0" smtClean="0"/>
              <a:t> </a:t>
            </a:r>
            <a:r>
              <a:rPr lang="sk-SK" dirty="0" err="1" smtClean="0"/>
              <a:t>services</a:t>
            </a:r>
            <a:r>
              <a:rPr lang="sk-SK" dirty="0" smtClean="0"/>
              <a:t>.</a:t>
            </a:r>
          </a:p>
          <a:p>
            <a:pPr algn="just"/>
            <a:r>
              <a:rPr lang="sk-SK" dirty="0" err="1" smtClean="0"/>
              <a:t>People</a:t>
            </a:r>
            <a:r>
              <a:rPr lang="sk-SK" dirty="0" smtClean="0"/>
              <a:t> and </a:t>
            </a:r>
            <a:r>
              <a:rPr lang="sk-SK" dirty="0" err="1" smtClean="0"/>
              <a:t>goods</a:t>
            </a:r>
            <a:r>
              <a:rPr lang="sk-SK" dirty="0" smtClean="0"/>
              <a:t> </a:t>
            </a:r>
            <a:r>
              <a:rPr lang="sk-SK" dirty="0" err="1" smtClean="0"/>
              <a:t>can</a:t>
            </a:r>
            <a:r>
              <a:rPr lang="sk-SK" dirty="0" smtClean="0"/>
              <a:t> </a:t>
            </a:r>
            <a:r>
              <a:rPr lang="sk-SK" dirty="0" err="1" smtClean="0"/>
              <a:t>be</a:t>
            </a:r>
            <a:r>
              <a:rPr lang="sk-SK" dirty="0" smtClean="0"/>
              <a:t> </a:t>
            </a:r>
            <a:r>
              <a:rPr lang="sk-SK" dirty="0" err="1" smtClean="0"/>
              <a:t>transported</a:t>
            </a:r>
            <a:r>
              <a:rPr lang="sk-SK" dirty="0" smtClean="0"/>
              <a:t> by </a:t>
            </a:r>
            <a:r>
              <a:rPr lang="sk-SK" dirty="0" err="1" smtClean="0"/>
              <a:t>land</a:t>
            </a:r>
            <a:r>
              <a:rPr lang="sk-SK" dirty="0" smtClean="0"/>
              <a:t>, by </a:t>
            </a:r>
            <a:r>
              <a:rPr lang="sk-SK" dirty="0" err="1" smtClean="0"/>
              <a:t>air</a:t>
            </a:r>
            <a:r>
              <a:rPr lang="sk-SK" dirty="0" smtClean="0"/>
              <a:t> or by </a:t>
            </a:r>
            <a:r>
              <a:rPr lang="sk-SK" dirty="0" err="1" smtClean="0"/>
              <a:t>water</a:t>
            </a:r>
            <a:r>
              <a:rPr lang="sk-SK" dirty="0" smtClean="0"/>
              <a:t>.</a:t>
            </a:r>
          </a:p>
          <a:p>
            <a:pPr algn="just">
              <a:buNone/>
            </a:pPr>
            <a:endParaRPr lang="sk-SK" dirty="0" smtClean="0"/>
          </a:p>
          <a:p>
            <a:pPr algn="just">
              <a:buNone/>
            </a:pPr>
            <a:endParaRPr lang="sk-SK" dirty="0"/>
          </a:p>
        </p:txBody>
      </p:sp>
      <p:sp>
        <p:nvSpPr>
          <p:cNvPr id="6" name="Tlačidlo akcie: Domov 5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685800" cy="6858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266" name="Picture 2" descr="E:\Gardianova_Travelling\Travel-A-lot-more-As-a-brand-new-Years-Reso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57600"/>
            <a:ext cx="2971800" cy="302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FF5050"/>
                </a:solidFill>
              </a:rPr>
              <a:t>TRAVELLING BY LAND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BICYCLE/ BIKE</a:t>
            </a:r>
          </a:p>
          <a:p>
            <a:r>
              <a:rPr lang="sk-SK" dirty="0" smtClean="0"/>
              <a:t>MOTORBIKE/ MOTORCYCLE</a:t>
            </a:r>
          </a:p>
          <a:p>
            <a:r>
              <a:rPr lang="sk-SK" dirty="0" smtClean="0"/>
              <a:t>CAR</a:t>
            </a:r>
          </a:p>
          <a:p>
            <a:r>
              <a:rPr lang="sk-SK" dirty="0" smtClean="0"/>
              <a:t>VAN</a:t>
            </a:r>
          </a:p>
          <a:p>
            <a:r>
              <a:rPr lang="sk-SK" dirty="0" smtClean="0"/>
              <a:t>LORRY</a:t>
            </a:r>
          </a:p>
          <a:p>
            <a:r>
              <a:rPr lang="sk-SK" dirty="0" smtClean="0"/>
              <a:t>TRAIN</a:t>
            </a:r>
          </a:p>
          <a:p>
            <a:r>
              <a:rPr lang="sk-SK" dirty="0" smtClean="0"/>
              <a:t>BUS</a:t>
            </a:r>
          </a:p>
          <a:p>
            <a:r>
              <a:rPr lang="sk-SK" dirty="0" smtClean="0"/>
              <a:t>COACH</a:t>
            </a:r>
          </a:p>
          <a:p>
            <a:r>
              <a:rPr lang="sk-SK" dirty="0" smtClean="0"/>
              <a:t>UNDERGROUND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4572000" y="3352800"/>
            <a:ext cx="2057400" cy="1295400"/>
          </a:xfrm>
          <a:prstGeom prst="roundRect">
            <a:avLst/>
          </a:prstGeom>
          <a:solidFill>
            <a:srgbClr val="FF5050">
              <a:alpha val="92000"/>
            </a:srgbClr>
          </a:solidFill>
          <a:effectLst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tx1"/>
                </a:solidFill>
                <a:hlinkClick r:id="rId2"/>
              </a:rPr>
              <a:t>Travelling</a:t>
            </a:r>
            <a:r>
              <a:rPr lang="sk-SK" dirty="0" smtClean="0">
                <a:solidFill>
                  <a:schemeClr val="tx1"/>
                </a:solidFill>
                <a:hlinkClick r:id="rId2"/>
              </a:rPr>
              <a:t> by </a:t>
            </a:r>
            <a:r>
              <a:rPr lang="sk-SK" dirty="0" err="1" smtClean="0">
                <a:solidFill>
                  <a:schemeClr val="tx1"/>
                </a:solidFill>
                <a:hlinkClick r:id="rId2"/>
              </a:rPr>
              <a:t>land</a:t>
            </a:r>
            <a:r>
              <a:rPr lang="sk-SK" dirty="0" smtClean="0">
                <a:solidFill>
                  <a:schemeClr val="tx1"/>
                </a:solidFill>
                <a:hlinkClick r:id="rId2"/>
              </a:rPr>
              <a:t> – </a:t>
            </a:r>
            <a:r>
              <a:rPr lang="sk-SK" dirty="0" err="1" smtClean="0">
                <a:solidFill>
                  <a:schemeClr val="tx1"/>
                </a:solidFill>
                <a:hlinkClick r:id="rId2"/>
              </a:rPr>
              <a:t>means</a:t>
            </a:r>
            <a:r>
              <a:rPr lang="sk-SK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sk-SK" dirty="0" err="1" smtClean="0">
                <a:solidFill>
                  <a:schemeClr val="tx1"/>
                </a:solidFill>
                <a:hlinkClick r:id="rId2"/>
              </a:rPr>
              <a:t>of</a:t>
            </a:r>
            <a:r>
              <a:rPr lang="sk-SK" dirty="0" smtClean="0">
                <a:solidFill>
                  <a:schemeClr val="tx1"/>
                </a:solidFill>
                <a:hlinkClick r:id="rId2"/>
              </a:rPr>
              <a:t> transport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" name="Tlačidlo akcie: Domov 6">
            <a:hlinkClick r:id="rId3" action="ppaction://hlinksldjump" highlightClick="1"/>
          </p:cNvPr>
          <p:cNvSpPr/>
          <p:nvPr/>
        </p:nvSpPr>
        <p:spPr>
          <a:xfrm>
            <a:off x="8077200" y="5867400"/>
            <a:ext cx="685800" cy="6858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FF0000"/>
                </a:solidFill>
              </a:rPr>
              <a:t>TRAVELLING BY LAND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None/>
            </a:pPr>
            <a:r>
              <a:rPr lang="sk-SK" u="sng" dirty="0" err="1" smtClean="0">
                <a:solidFill>
                  <a:srgbClr val="FF0000"/>
                </a:solidFill>
              </a:rPr>
              <a:t>Useful</a:t>
            </a:r>
            <a:r>
              <a:rPr lang="sk-SK" u="sng" dirty="0" smtClean="0">
                <a:solidFill>
                  <a:srgbClr val="FF0000"/>
                </a:solidFill>
              </a:rPr>
              <a:t> </a:t>
            </a:r>
            <a:r>
              <a:rPr lang="sk-SK" u="sng" dirty="0" err="1" smtClean="0">
                <a:solidFill>
                  <a:srgbClr val="FF0000"/>
                </a:solidFill>
              </a:rPr>
              <a:t>expressions</a:t>
            </a:r>
            <a:r>
              <a:rPr lang="sk-SK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sk-SK" dirty="0" err="1" smtClean="0"/>
              <a:t>Can</a:t>
            </a:r>
            <a:r>
              <a:rPr lang="sk-SK" dirty="0" smtClean="0"/>
              <a:t> I </a:t>
            </a:r>
            <a:r>
              <a:rPr lang="sk-SK" dirty="0" err="1" smtClean="0"/>
              <a:t>have</a:t>
            </a:r>
            <a:r>
              <a:rPr lang="sk-SK" dirty="0" smtClean="0"/>
              <a:t> </a:t>
            </a:r>
            <a:r>
              <a:rPr lang="sk-SK" u="sng" dirty="0" smtClean="0"/>
              <a:t>a single/</a:t>
            </a:r>
            <a:r>
              <a:rPr lang="sk-SK" u="sng" dirty="0" err="1" smtClean="0"/>
              <a:t>return</a:t>
            </a:r>
            <a:r>
              <a:rPr lang="sk-SK" u="sng" dirty="0" smtClean="0"/>
              <a:t> </a:t>
            </a:r>
            <a:r>
              <a:rPr lang="sk-SK" u="sng" dirty="0" err="1" smtClean="0"/>
              <a:t>ticket</a:t>
            </a:r>
            <a:r>
              <a:rPr lang="sk-SK" u="sng" dirty="0" smtClean="0"/>
              <a:t> </a:t>
            </a:r>
            <a:r>
              <a:rPr lang="sk-SK" dirty="0" smtClean="0"/>
              <a:t>to Barcelona?</a:t>
            </a:r>
          </a:p>
          <a:p>
            <a:r>
              <a:rPr lang="sk-SK" dirty="0" smtClean="0"/>
              <a:t>I </a:t>
            </a:r>
            <a:r>
              <a:rPr lang="sk-SK" dirty="0" err="1" smtClean="0"/>
              <a:t>would</a:t>
            </a:r>
            <a:r>
              <a:rPr lang="sk-SK" dirty="0" smtClean="0"/>
              <a:t>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u="sng" dirty="0" smtClean="0"/>
              <a:t>to </a:t>
            </a:r>
            <a:r>
              <a:rPr lang="sk-SK" u="sng" dirty="0" err="1" smtClean="0"/>
              <a:t>book</a:t>
            </a:r>
            <a:r>
              <a:rPr lang="sk-SK" u="sng" dirty="0" smtClean="0"/>
              <a:t>/</a:t>
            </a:r>
            <a:r>
              <a:rPr lang="sk-SK" u="sng" dirty="0" err="1" smtClean="0"/>
              <a:t>reserve</a:t>
            </a:r>
            <a:r>
              <a:rPr lang="sk-SK" u="sng" dirty="0" smtClean="0"/>
              <a:t> a </a:t>
            </a:r>
            <a:r>
              <a:rPr lang="sk-SK" u="sng" dirty="0" err="1" smtClean="0"/>
              <a:t>seat</a:t>
            </a:r>
            <a:r>
              <a:rPr lang="sk-SK" dirty="0" smtClean="0"/>
              <a:t> in </a:t>
            </a:r>
            <a:r>
              <a:rPr lang="sk-SK" dirty="0" err="1" smtClean="0"/>
              <a:t>advance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How</a:t>
            </a:r>
            <a:r>
              <a:rPr lang="sk-SK" dirty="0" smtClean="0"/>
              <a:t> </a:t>
            </a:r>
            <a:r>
              <a:rPr lang="sk-SK" dirty="0" err="1" smtClean="0"/>
              <a:t>much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bus</a:t>
            </a:r>
            <a:r>
              <a:rPr lang="sk-SK" dirty="0" smtClean="0"/>
              <a:t> </a:t>
            </a:r>
            <a:r>
              <a:rPr lang="sk-SK" u="sng" dirty="0" smtClean="0"/>
              <a:t>fare</a:t>
            </a:r>
            <a:r>
              <a:rPr lang="sk-SK" dirty="0" smtClean="0"/>
              <a:t>?</a:t>
            </a:r>
          </a:p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Edinburgh</a:t>
            </a:r>
            <a:r>
              <a:rPr lang="sk-SK" dirty="0" smtClean="0"/>
              <a:t> </a:t>
            </a:r>
            <a:r>
              <a:rPr lang="sk-SK" dirty="0" err="1" smtClean="0"/>
              <a:t>train</a:t>
            </a:r>
            <a:r>
              <a:rPr lang="sk-SK" dirty="0" smtClean="0"/>
              <a:t> </a:t>
            </a:r>
            <a:r>
              <a:rPr lang="sk-SK" dirty="0" err="1" smtClean="0"/>
              <a:t>departs</a:t>
            </a:r>
            <a:r>
              <a:rPr lang="sk-SK" dirty="0" smtClean="0"/>
              <a:t>/</a:t>
            </a:r>
            <a:r>
              <a:rPr lang="sk-SK" dirty="0" err="1" smtClean="0"/>
              <a:t>leaves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platform</a:t>
            </a:r>
            <a:r>
              <a:rPr lang="sk-SK" dirty="0" smtClean="0"/>
              <a:t> 6.</a:t>
            </a:r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685800" cy="6858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FF0000"/>
                </a:solidFill>
              </a:rPr>
              <a:t>TRAVELLING BY AIR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PLANE</a:t>
            </a:r>
          </a:p>
          <a:p>
            <a:r>
              <a:rPr lang="sk-SK" dirty="0" smtClean="0"/>
              <a:t>HELICOPTER</a:t>
            </a:r>
          </a:p>
          <a:p>
            <a:r>
              <a:rPr lang="sk-SK" dirty="0" smtClean="0"/>
              <a:t>HOT AIR BALOON</a:t>
            </a:r>
          </a:p>
          <a:p>
            <a:r>
              <a:rPr lang="sk-SK" dirty="0" smtClean="0"/>
              <a:t>ZEPPELIN</a:t>
            </a:r>
          </a:p>
          <a:p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47800"/>
            <a:ext cx="3276923" cy="437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lačidlo akcie: Domov 4">
            <a:hlinkClick r:id="rId3" action="ppaction://hlinksldjump" highlightClick="1"/>
          </p:cNvPr>
          <p:cNvSpPr/>
          <p:nvPr/>
        </p:nvSpPr>
        <p:spPr>
          <a:xfrm>
            <a:off x="8077200" y="5867400"/>
            <a:ext cx="685800" cy="6858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FF0000"/>
                </a:solidFill>
              </a:rPr>
              <a:t>TRAVELLING BY AIR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u="sng" dirty="0" err="1" smtClean="0">
                <a:solidFill>
                  <a:srgbClr val="FF0000"/>
                </a:solidFill>
              </a:rPr>
              <a:t>Useful</a:t>
            </a:r>
            <a:r>
              <a:rPr lang="sk-SK" u="sng" dirty="0" smtClean="0">
                <a:solidFill>
                  <a:srgbClr val="FF0000"/>
                </a:solidFill>
              </a:rPr>
              <a:t> </a:t>
            </a:r>
            <a:r>
              <a:rPr lang="sk-SK" u="sng" dirty="0" err="1" smtClean="0">
                <a:solidFill>
                  <a:srgbClr val="FF0000"/>
                </a:solidFill>
              </a:rPr>
              <a:t>expressions</a:t>
            </a:r>
            <a:r>
              <a:rPr lang="sk-SK" u="sng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have</a:t>
            </a:r>
            <a:r>
              <a:rPr lang="sk-SK" dirty="0" smtClean="0"/>
              <a:t> to </a:t>
            </a:r>
            <a:r>
              <a:rPr lang="sk-SK" u="sng" dirty="0" err="1" smtClean="0"/>
              <a:t>check</a:t>
            </a:r>
            <a:r>
              <a:rPr lang="sk-SK" u="sng" dirty="0" smtClean="0"/>
              <a:t> in</a:t>
            </a:r>
            <a:r>
              <a:rPr lang="sk-SK" dirty="0" smtClean="0"/>
              <a:t> </a:t>
            </a:r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hour</a:t>
            </a:r>
            <a:r>
              <a:rPr lang="sk-SK" dirty="0" smtClean="0"/>
              <a:t> </a:t>
            </a:r>
            <a:r>
              <a:rPr lang="sk-SK" dirty="0" err="1" smtClean="0"/>
              <a:t>before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plane</a:t>
            </a:r>
            <a:r>
              <a:rPr lang="sk-SK" dirty="0" smtClean="0"/>
              <a:t> </a:t>
            </a:r>
            <a:r>
              <a:rPr lang="sk-SK" u="sng" dirty="0" err="1" smtClean="0"/>
              <a:t>takes</a:t>
            </a:r>
            <a:r>
              <a:rPr lang="sk-SK" u="sng" dirty="0" smtClean="0"/>
              <a:t> </a:t>
            </a:r>
            <a:r>
              <a:rPr lang="sk-SK" u="sng" dirty="0" err="1" smtClean="0"/>
              <a:t>off</a:t>
            </a:r>
            <a:r>
              <a:rPr lang="sk-SK" dirty="0" smtClean="0"/>
              <a:t>. </a:t>
            </a:r>
          </a:p>
          <a:p>
            <a:pPr algn="just"/>
            <a:r>
              <a:rPr lang="sk-SK" dirty="0" smtClean="0"/>
              <a:t>I </a:t>
            </a:r>
            <a:r>
              <a:rPr lang="sk-SK" dirty="0" err="1" smtClean="0"/>
              <a:t>went</a:t>
            </a:r>
            <a:r>
              <a:rPr lang="sk-SK" dirty="0" smtClean="0"/>
              <a:t> </a:t>
            </a:r>
            <a:r>
              <a:rPr lang="sk-SK" u="sng" dirty="0" err="1" smtClean="0"/>
              <a:t>through</a:t>
            </a:r>
            <a:r>
              <a:rPr lang="sk-SK" u="sng" dirty="0" smtClean="0"/>
              <a:t> </a:t>
            </a:r>
            <a:r>
              <a:rPr lang="sk-SK" u="sng" dirty="0" err="1" smtClean="0"/>
              <a:t>customs</a:t>
            </a:r>
            <a:r>
              <a:rPr lang="sk-SK" u="sng" dirty="0" smtClean="0"/>
              <a:t> </a:t>
            </a:r>
            <a:r>
              <a:rPr lang="sk-SK" dirty="0" err="1" smtClean="0"/>
              <a:t>but</a:t>
            </a:r>
            <a:r>
              <a:rPr lang="sk-SK" dirty="0" smtClean="0"/>
              <a:t> </a:t>
            </a:r>
            <a:r>
              <a:rPr lang="sk-SK" dirty="0" err="1" smtClean="0"/>
              <a:t>nobody</a:t>
            </a:r>
            <a:r>
              <a:rPr lang="sk-SK" dirty="0" smtClean="0"/>
              <a:t> </a:t>
            </a:r>
            <a:r>
              <a:rPr lang="sk-SK" dirty="0" err="1" smtClean="0"/>
              <a:t>checked</a:t>
            </a:r>
            <a:r>
              <a:rPr lang="sk-SK" dirty="0" smtClean="0"/>
              <a:t> my </a:t>
            </a:r>
            <a:r>
              <a:rPr lang="sk-SK" dirty="0" err="1" smtClean="0"/>
              <a:t>passport</a:t>
            </a:r>
            <a:r>
              <a:rPr lang="sk-SK" dirty="0" smtClean="0"/>
              <a:t>.</a:t>
            </a:r>
          </a:p>
          <a:p>
            <a:pPr algn="just"/>
            <a:r>
              <a:rPr lang="sk-SK" dirty="0" err="1" smtClean="0"/>
              <a:t>Give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u="sng" dirty="0" err="1" smtClean="0"/>
              <a:t>boarding</a:t>
            </a:r>
            <a:r>
              <a:rPr lang="sk-SK" u="sng" dirty="0" smtClean="0"/>
              <a:t> </a:t>
            </a:r>
            <a:r>
              <a:rPr lang="sk-SK" u="sng" dirty="0" err="1" smtClean="0"/>
              <a:t>card</a:t>
            </a:r>
            <a:r>
              <a:rPr lang="sk-SK" u="sng" dirty="0" smtClean="0"/>
              <a:t> </a:t>
            </a:r>
            <a:r>
              <a:rPr lang="sk-SK" dirty="0" smtClean="0"/>
              <a:t>to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flight</a:t>
            </a:r>
            <a:r>
              <a:rPr lang="sk-SK" dirty="0" smtClean="0"/>
              <a:t> </a:t>
            </a:r>
            <a:r>
              <a:rPr lang="sk-SK" dirty="0" err="1" smtClean="0"/>
              <a:t>stewards</a:t>
            </a:r>
            <a:r>
              <a:rPr lang="sk-SK" dirty="0" smtClean="0"/>
              <a:t> </a:t>
            </a:r>
            <a:r>
              <a:rPr lang="sk-SK" dirty="0" err="1" smtClean="0"/>
              <a:t>when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u="sng" dirty="0" smtClean="0"/>
              <a:t>get on </a:t>
            </a:r>
            <a:r>
              <a:rPr lang="sk-SK" u="sng" dirty="0" err="1" smtClean="0"/>
              <a:t>the</a:t>
            </a:r>
            <a:r>
              <a:rPr lang="sk-SK" u="sng" dirty="0" smtClean="0"/>
              <a:t> </a:t>
            </a:r>
            <a:r>
              <a:rPr lang="sk-SK" u="sng" dirty="0" err="1" smtClean="0"/>
              <a:t>plane</a:t>
            </a:r>
            <a:r>
              <a:rPr lang="sk-SK" dirty="0" smtClean="0"/>
              <a:t>.</a:t>
            </a:r>
          </a:p>
          <a:p>
            <a:pPr algn="just"/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plane</a:t>
            </a:r>
            <a:r>
              <a:rPr lang="sk-SK" dirty="0" smtClean="0"/>
              <a:t> </a:t>
            </a:r>
            <a:r>
              <a:rPr lang="sk-SK" dirty="0" err="1" smtClean="0"/>
              <a:t>landed</a:t>
            </a:r>
            <a:r>
              <a:rPr lang="sk-SK" dirty="0" smtClean="0"/>
              <a:t> in New York </a:t>
            </a:r>
            <a:r>
              <a:rPr lang="sk-SK" dirty="0" err="1" smtClean="0"/>
              <a:t>at</a:t>
            </a:r>
            <a:r>
              <a:rPr lang="sk-SK" dirty="0" smtClean="0"/>
              <a:t> 5.30.</a:t>
            </a:r>
          </a:p>
          <a:p>
            <a:pPr algn="just"/>
            <a:r>
              <a:rPr lang="sk-SK" dirty="0" err="1" smtClean="0"/>
              <a:t>Have</a:t>
            </a:r>
            <a:r>
              <a:rPr lang="sk-SK" dirty="0" smtClean="0"/>
              <a:t> a </a:t>
            </a:r>
            <a:r>
              <a:rPr lang="sk-SK" dirty="0" err="1" smtClean="0"/>
              <a:t>good</a:t>
            </a:r>
            <a:r>
              <a:rPr lang="sk-SK" dirty="0" smtClean="0"/>
              <a:t> </a:t>
            </a:r>
            <a:r>
              <a:rPr lang="sk-SK" dirty="0" err="1" smtClean="0"/>
              <a:t>flight</a:t>
            </a:r>
            <a:r>
              <a:rPr lang="sk-SK" dirty="0" smtClean="0"/>
              <a:t>.</a:t>
            </a:r>
          </a:p>
          <a:p>
            <a:pPr algn="just"/>
            <a:r>
              <a:rPr lang="sk-SK" dirty="0" err="1" smtClean="0"/>
              <a:t>baggage</a:t>
            </a:r>
            <a:r>
              <a:rPr lang="sk-SK" dirty="0" smtClean="0"/>
              <a:t>/ </a:t>
            </a:r>
            <a:r>
              <a:rPr lang="sk-SK" dirty="0" err="1" smtClean="0"/>
              <a:t>luggage</a:t>
            </a:r>
            <a:endParaRPr lang="sk-SK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4812" r="10982"/>
          <a:stretch>
            <a:fillRect/>
          </a:stretch>
        </p:blipFill>
        <p:spPr bwMode="auto">
          <a:xfrm>
            <a:off x="4267200" y="4724400"/>
            <a:ext cx="2946400" cy="176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lačidlo akcie: Domov 5">
            <a:hlinkClick r:id="rId3" action="ppaction://hlinksldjump" highlightClick="1"/>
          </p:cNvPr>
          <p:cNvSpPr/>
          <p:nvPr/>
        </p:nvSpPr>
        <p:spPr>
          <a:xfrm>
            <a:off x="8077200" y="5867400"/>
            <a:ext cx="685800" cy="6858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prava 6"/>
          <p:cNvSpPr/>
          <p:nvPr/>
        </p:nvSpPr>
        <p:spPr>
          <a:xfrm>
            <a:off x="3810000" y="5334000"/>
            <a:ext cx="381000" cy="228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FF0000"/>
                </a:solidFill>
              </a:rPr>
              <a:t>TRAVELLING BY WATER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BOAT</a:t>
            </a:r>
          </a:p>
          <a:p>
            <a:r>
              <a:rPr lang="sk-SK" dirty="0" smtClean="0"/>
              <a:t>MOTORBOAT</a:t>
            </a:r>
          </a:p>
          <a:p>
            <a:r>
              <a:rPr lang="sk-SK" dirty="0" smtClean="0"/>
              <a:t>SHIP</a:t>
            </a:r>
          </a:p>
          <a:p>
            <a:r>
              <a:rPr lang="sk-SK" dirty="0" smtClean="0"/>
              <a:t>SAILING SHIP</a:t>
            </a:r>
          </a:p>
          <a:p>
            <a:r>
              <a:rPr lang="sk-SK" dirty="0" smtClean="0"/>
              <a:t>CRUISE SHIP</a:t>
            </a:r>
          </a:p>
          <a:p>
            <a:r>
              <a:rPr lang="sk-SK" dirty="0" smtClean="0"/>
              <a:t>FERRY</a:t>
            </a:r>
          </a:p>
          <a:p>
            <a:r>
              <a:rPr lang="sk-SK" dirty="0" smtClean="0"/>
              <a:t>YACHT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sp>
        <p:nvSpPr>
          <p:cNvPr id="4" name="Zaoblený obdĺžnik 3"/>
          <p:cNvSpPr/>
          <p:nvPr/>
        </p:nvSpPr>
        <p:spPr>
          <a:xfrm>
            <a:off x="4648200" y="2743200"/>
            <a:ext cx="2057400" cy="1295400"/>
          </a:xfrm>
          <a:prstGeom prst="roundRect">
            <a:avLst/>
          </a:prstGeom>
          <a:solidFill>
            <a:srgbClr val="FF5050">
              <a:alpha val="92000"/>
            </a:srgbClr>
          </a:solidFill>
          <a:effectLst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tx1"/>
                </a:solidFill>
                <a:hlinkClick r:id="rId2"/>
              </a:rPr>
              <a:t>Travelling</a:t>
            </a:r>
            <a:r>
              <a:rPr lang="sk-SK" dirty="0" smtClean="0">
                <a:solidFill>
                  <a:schemeClr val="tx1"/>
                </a:solidFill>
                <a:hlinkClick r:id="rId2"/>
              </a:rPr>
              <a:t> by </a:t>
            </a:r>
            <a:r>
              <a:rPr lang="sk-SK" dirty="0" err="1" smtClean="0">
                <a:solidFill>
                  <a:schemeClr val="tx1"/>
                </a:solidFill>
                <a:hlinkClick r:id="rId2"/>
              </a:rPr>
              <a:t>water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" name="Tlačidlo akcie: Domov 4">
            <a:hlinkClick r:id="rId3" action="ppaction://hlinksldjump" highlightClick="1"/>
          </p:cNvPr>
          <p:cNvSpPr/>
          <p:nvPr/>
        </p:nvSpPr>
        <p:spPr>
          <a:xfrm>
            <a:off x="8077200" y="5791200"/>
            <a:ext cx="685800" cy="6858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FF0000"/>
                </a:solidFill>
              </a:rPr>
              <a:t>POUŽITÁ LITERATÚRA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800" dirty="0" err="1" smtClean="0"/>
              <a:t>English</a:t>
            </a:r>
            <a:r>
              <a:rPr lang="sk-SK" sz="2800" dirty="0" smtClean="0"/>
              <a:t> </a:t>
            </a:r>
            <a:r>
              <a:rPr lang="sk-SK" sz="2800" dirty="0" err="1" smtClean="0"/>
              <a:t>vocabulary</a:t>
            </a:r>
            <a:r>
              <a:rPr lang="sk-SK" sz="2800" dirty="0" smtClean="0"/>
              <a:t> in </a:t>
            </a:r>
            <a:r>
              <a:rPr lang="sk-SK" sz="2800" dirty="0" err="1" smtClean="0"/>
              <a:t>use</a:t>
            </a:r>
            <a:r>
              <a:rPr lang="sk-SK" sz="2800" dirty="0" smtClean="0"/>
              <a:t>  - </a:t>
            </a:r>
            <a:r>
              <a:rPr lang="sk-SK" sz="2800" dirty="0" err="1" smtClean="0"/>
              <a:t>elementary</a:t>
            </a:r>
            <a:r>
              <a:rPr lang="sk-SK" sz="2800" dirty="0" smtClean="0"/>
              <a:t>, Michael </a:t>
            </a:r>
            <a:r>
              <a:rPr lang="sk-SK" sz="2800" dirty="0" err="1" smtClean="0"/>
              <a:t>Mc</a:t>
            </a:r>
            <a:r>
              <a:rPr lang="sk-SK" sz="2800" dirty="0" smtClean="0"/>
              <a:t> </a:t>
            </a:r>
            <a:r>
              <a:rPr lang="sk-SK" sz="2800" dirty="0" err="1" smtClean="0"/>
              <a:t>Carthy</a:t>
            </a:r>
            <a:r>
              <a:rPr lang="sk-SK" sz="2800" dirty="0" smtClean="0"/>
              <a:t>, Cambridge 2005</a:t>
            </a:r>
          </a:p>
          <a:p>
            <a:r>
              <a:rPr lang="sk-SK" sz="2800" dirty="0" err="1" smtClean="0"/>
              <a:t>English</a:t>
            </a:r>
            <a:r>
              <a:rPr lang="sk-SK" sz="2800" dirty="0" smtClean="0"/>
              <a:t> </a:t>
            </a:r>
            <a:r>
              <a:rPr lang="sk-SK" sz="2800" dirty="0" err="1" smtClean="0"/>
              <a:t>vocabulary</a:t>
            </a:r>
            <a:r>
              <a:rPr lang="sk-SK" sz="2800" dirty="0" smtClean="0"/>
              <a:t> in </a:t>
            </a:r>
            <a:r>
              <a:rPr lang="sk-SK" sz="2800" dirty="0" err="1" smtClean="0"/>
              <a:t>use</a:t>
            </a:r>
            <a:r>
              <a:rPr lang="sk-SK" sz="2800" dirty="0" smtClean="0"/>
              <a:t> – </a:t>
            </a:r>
            <a:r>
              <a:rPr lang="sk-SK" sz="2800" dirty="0" err="1" smtClean="0"/>
              <a:t>pre-intermediate</a:t>
            </a:r>
            <a:r>
              <a:rPr lang="sk-SK" sz="2800" dirty="0" smtClean="0"/>
              <a:t> and </a:t>
            </a:r>
            <a:r>
              <a:rPr lang="sk-SK" sz="2800" dirty="0" err="1" smtClean="0"/>
              <a:t>intermediate</a:t>
            </a:r>
            <a:r>
              <a:rPr lang="sk-SK" sz="2800" dirty="0" smtClean="0"/>
              <a:t>, Cambridge, 1997</a:t>
            </a:r>
          </a:p>
          <a:p>
            <a:r>
              <a:rPr lang="sk-SK" sz="2800" dirty="0" err="1" smtClean="0"/>
              <a:t>Friendship</a:t>
            </a:r>
            <a:r>
              <a:rPr lang="sk-SK" sz="2800" dirty="0" smtClean="0"/>
              <a:t>, 9-10, 2004</a:t>
            </a:r>
          </a:p>
          <a:p>
            <a:r>
              <a:rPr lang="sk-SK" sz="2800" dirty="0" smtClean="0">
                <a:hlinkClick r:id="rId2"/>
              </a:rPr>
              <a:t>http://en.islcollective.com/worksheets/worksheet_page?id=5008</a:t>
            </a:r>
            <a:endParaRPr lang="sk-SK" sz="2800" dirty="0" smtClean="0"/>
          </a:p>
          <a:p>
            <a:r>
              <a:rPr lang="sk-SK" sz="2800" dirty="0" smtClean="0">
                <a:hlinkClick r:id="rId3"/>
              </a:rPr>
              <a:t>http://esl.about.com/od/vocabularyintermediate/a/v_travel.htm</a:t>
            </a:r>
            <a:endParaRPr lang="sk-SK" sz="2800" dirty="0" smtClean="0"/>
          </a:p>
          <a:p>
            <a:r>
              <a:rPr lang="sk-SK" sz="2800" dirty="0" smtClean="0">
                <a:hlinkClick r:id="rId4"/>
              </a:rPr>
              <a:t>http://www.sme.sk/c/5503439/anglictina-na-leto-je-to-lepsie-by-plane-alebo-by-train.html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Tlačidlo akcie: Domov 3">
            <a:hlinkClick r:id="rId5" action="ppaction://hlinksldjump" highlightClick="1"/>
          </p:cNvPr>
          <p:cNvSpPr/>
          <p:nvPr/>
        </p:nvSpPr>
        <p:spPr>
          <a:xfrm>
            <a:off x="8077200" y="5791200"/>
            <a:ext cx="685800" cy="6858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endParaRPr lang="sk-SK" dirty="0"/>
          </a:p>
        </p:txBody>
      </p:sp>
      <p:sp>
        <p:nvSpPr>
          <p:cNvPr id="10" name="Zaoblený obdĺžnik 9"/>
          <p:cNvSpPr/>
          <p:nvPr/>
        </p:nvSpPr>
        <p:spPr>
          <a:xfrm>
            <a:off x="2743200" y="2590800"/>
            <a:ext cx="3200400" cy="1676400"/>
          </a:xfrm>
          <a:prstGeom prst="roundRect">
            <a:avLst/>
          </a:prstGeom>
          <a:solidFill>
            <a:srgbClr val="FF5050">
              <a:alpha val="92000"/>
            </a:srgbClr>
          </a:solidFill>
          <a:effectLst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solidFill>
                  <a:schemeClr val="tx1"/>
                </a:solidFill>
                <a:hlinkClick r:id="rId2" action="ppaction://hlinkfile"/>
              </a:rPr>
              <a:t>Učebná pomôcka</a:t>
            </a:r>
            <a:endParaRPr lang="sk-SK" sz="2800" dirty="0">
              <a:solidFill>
                <a:schemeClr val="tx1"/>
              </a:solidFill>
            </a:endParaRPr>
          </a:p>
        </p:txBody>
      </p:sp>
      <p:sp>
        <p:nvSpPr>
          <p:cNvPr id="15" name="Tlačidlo akcie: Domov 14">
            <a:hlinkClick r:id="rId3" action="ppaction://hlinksldjump" highlightClick="1"/>
          </p:cNvPr>
          <p:cNvSpPr/>
          <p:nvPr/>
        </p:nvSpPr>
        <p:spPr>
          <a:xfrm>
            <a:off x="8077200" y="5867400"/>
            <a:ext cx="685800" cy="6858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400" b="1" dirty="0" smtClean="0">
                <a:solidFill>
                  <a:srgbClr val="FF0000"/>
                </a:solidFill>
              </a:rPr>
              <a:t>THANK YOU </a:t>
            </a:r>
          </a:p>
          <a:p>
            <a:pPr algn="ctr">
              <a:buNone/>
            </a:pPr>
            <a:r>
              <a:rPr lang="sk-SK" sz="4400" b="1" dirty="0" smtClean="0">
                <a:solidFill>
                  <a:srgbClr val="FF0000"/>
                </a:solidFill>
              </a:rPr>
              <a:t>FOR YOUR ATTENTION </a:t>
            </a:r>
            <a:r>
              <a:rPr lang="sk-SK" sz="4400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sk-SK" sz="4400" b="1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590800"/>
            <a:ext cx="4762500" cy="3571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FF5050"/>
                </a:solidFill>
              </a:rPr>
              <a:t>OBSAH</a:t>
            </a:r>
            <a:endParaRPr lang="sk-SK" b="1" dirty="0">
              <a:solidFill>
                <a:srgbClr val="FF5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sk-SK" dirty="0" err="1" smtClean="0">
                <a:hlinkClick r:id="rId2" action="ppaction://hlinksldjump"/>
              </a:rPr>
              <a:t>Brainstorming</a:t>
            </a:r>
            <a:endParaRPr lang="sk-SK" dirty="0" smtClean="0"/>
          </a:p>
          <a:p>
            <a:r>
              <a:rPr lang="en-US" dirty="0" smtClean="0">
                <a:hlinkClick r:id="rId3" action="ppaction://hlinksldjump"/>
              </a:rPr>
              <a:t>Reasons for travelling</a:t>
            </a:r>
            <a:endParaRPr lang="sk-SK" dirty="0" smtClean="0"/>
          </a:p>
          <a:p>
            <a:r>
              <a:rPr lang="sk-SK" dirty="0" err="1" smtClean="0">
                <a:hlinkClick r:id="rId4" action="ppaction://hlinksldjump"/>
              </a:rPr>
              <a:t>Holidays</a:t>
            </a:r>
            <a:endParaRPr lang="sk-SK" dirty="0" smtClean="0"/>
          </a:p>
          <a:p>
            <a:r>
              <a:rPr lang="sk-SK" dirty="0" err="1" smtClean="0">
                <a:hlinkClick r:id="rId5" action="ppaction://hlinksldjump"/>
              </a:rPr>
              <a:t>Sightseeing</a:t>
            </a:r>
            <a:r>
              <a:rPr lang="sk-SK" dirty="0" smtClean="0">
                <a:hlinkClick r:id="rId5" action="ppaction://hlinksldjump"/>
              </a:rPr>
              <a:t> </a:t>
            </a:r>
            <a:r>
              <a:rPr lang="sk-SK" dirty="0" err="1" smtClean="0">
                <a:hlinkClick r:id="rId5" action="ppaction://hlinksldjump"/>
              </a:rPr>
              <a:t>tour</a:t>
            </a:r>
            <a:endParaRPr lang="sk-SK" dirty="0" smtClean="0"/>
          </a:p>
          <a:p>
            <a:r>
              <a:rPr lang="sk-SK" dirty="0" err="1" smtClean="0">
                <a:hlinkClick r:id="rId6" action="ppaction://hlinksldjump"/>
              </a:rPr>
              <a:t>Expressions</a:t>
            </a:r>
            <a:r>
              <a:rPr lang="sk-SK" dirty="0" smtClean="0">
                <a:hlinkClick r:id="rId6" action="ppaction://hlinksldjump"/>
              </a:rPr>
              <a:t> </a:t>
            </a:r>
            <a:r>
              <a:rPr lang="sk-SK" dirty="0" err="1" smtClean="0">
                <a:hlinkClick r:id="rId6" action="ppaction://hlinksldjump"/>
              </a:rPr>
              <a:t>for</a:t>
            </a:r>
            <a:r>
              <a:rPr lang="sk-SK" dirty="0" smtClean="0">
                <a:hlinkClick r:id="rId6" action="ppaction://hlinksldjump"/>
              </a:rPr>
              <a:t> </a:t>
            </a:r>
            <a:r>
              <a:rPr lang="sk-SK" dirty="0" err="1" smtClean="0">
                <a:hlinkClick r:id="rId6" action="ppaction://hlinksldjump"/>
              </a:rPr>
              <a:t>travelling</a:t>
            </a:r>
            <a:endParaRPr lang="en-US" dirty="0" smtClean="0"/>
          </a:p>
          <a:p>
            <a:r>
              <a:rPr lang="en-US" dirty="0" smtClean="0">
                <a:hlinkClick r:id="rId7" action="ppaction://hlinksldjump"/>
              </a:rPr>
              <a:t>Means of transport</a:t>
            </a:r>
            <a:endParaRPr lang="sk-SK" dirty="0" smtClean="0"/>
          </a:p>
          <a:p>
            <a:r>
              <a:rPr lang="sk-SK" dirty="0" err="1" smtClean="0">
                <a:hlinkClick r:id="rId8" action="ppaction://hlinksldjump"/>
              </a:rPr>
              <a:t>Travelling</a:t>
            </a:r>
            <a:r>
              <a:rPr lang="sk-SK" dirty="0" smtClean="0">
                <a:hlinkClick r:id="rId8" action="ppaction://hlinksldjump"/>
              </a:rPr>
              <a:t> by </a:t>
            </a:r>
            <a:r>
              <a:rPr lang="sk-SK" dirty="0" err="1" smtClean="0">
                <a:hlinkClick r:id="rId8" action="ppaction://hlinksldjump"/>
              </a:rPr>
              <a:t>land</a:t>
            </a:r>
            <a:endParaRPr lang="sk-SK" dirty="0" smtClean="0"/>
          </a:p>
          <a:p>
            <a:r>
              <a:rPr lang="sk-SK" dirty="0" err="1" smtClean="0">
                <a:hlinkClick r:id="rId9" action="ppaction://hlinksldjump"/>
              </a:rPr>
              <a:t>Travelling</a:t>
            </a:r>
            <a:r>
              <a:rPr lang="sk-SK" dirty="0" smtClean="0">
                <a:hlinkClick r:id="rId9" action="ppaction://hlinksldjump"/>
              </a:rPr>
              <a:t> by </a:t>
            </a:r>
            <a:r>
              <a:rPr lang="sk-SK" dirty="0" err="1" smtClean="0">
                <a:hlinkClick r:id="rId9" action="ppaction://hlinksldjump"/>
              </a:rPr>
              <a:t>air</a:t>
            </a:r>
            <a:endParaRPr lang="sk-SK" dirty="0" smtClean="0"/>
          </a:p>
          <a:p>
            <a:r>
              <a:rPr lang="sk-SK" dirty="0" err="1" smtClean="0">
                <a:hlinkClick r:id="rId10" action="ppaction://hlinksldjump"/>
              </a:rPr>
              <a:t>Travelling</a:t>
            </a:r>
            <a:r>
              <a:rPr lang="sk-SK" dirty="0" smtClean="0">
                <a:hlinkClick r:id="rId10" action="ppaction://hlinksldjump"/>
              </a:rPr>
              <a:t> by </a:t>
            </a:r>
            <a:r>
              <a:rPr lang="sk-SK" dirty="0" err="1" smtClean="0">
                <a:hlinkClick r:id="rId10" action="ppaction://hlinksldjump"/>
              </a:rPr>
              <a:t>water</a:t>
            </a:r>
            <a:endParaRPr lang="sk-SK" dirty="0" smtClean="0"/>
          </a:p>
          <a:p>
            <a:r>
              <a:rPr lang="sk-SK" dirty="0" err="1" smtClean="0">
                <a:hlinkClick r:id="rId11" action="ppaction://hlinksldjump"/>
              </a:rPr>
              <a:t>Comprehension</a:t>
            </a:r>
            <a:r>
              <a:rPr lang="sk-SK" dirty="0" smtClean="0">
                <a:hlinkClick r:id="rId11" action="ppaction://hlinksldjump"/>
              </a:rPr>
              <a:t> </a:t>
            </a:r>
            <a:r>
              <a:rPr lang="sk-SK" dirty="0" err="1" smtClean="0">
                <a:hlinkClick r:id="rId11" action="ppaction://hlinksldjump"/>
              </a:rPr>
              <a:t>check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lačidlo akcie: Domov 3">
            <a:hlinkClick r:id="rId12" action="ppaction://hlinksldjump" highlightClick="1"/>
          </p:cNvPr>
          <p:cNvSpPr/>
          <p:nvPr/>
        </p:nvSpPr>
        <p:spPr>
          <a:xfrm>
            <a:off x="8077200" y="5867400"/>
            <a:ext cx="685800" cy="6858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219" t="34000" r="45906"/>
          <a:stretch>
            <a:fillRect/>
          </a:stretch>
        </p:blipFill>
        <p:spPr bwMode="auto">
          <a:xfrm>
            <a:off x="679450" y="2057400"/>
            <a:ext cx="24447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55125" t="34000" r="18062"/>
          <a:stretch>
            <a:fillRect/>
          </a:stretch>
        </p:blipFill>
        <p:spPr bwMode="auto">
          <a:xfrm>
            <a:off x="6476999" y="1905000"/>
            <a:ext cx="2187575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áčik 4"/>
          <p:cNvSpPr/>
          <p:nvPr/>
        </p:nvSpPr>
        <p:spPr>
          <a:xfrm>
            <a:off x="2209800" y="762000"/>
            <a:ext cx="2514600" cy="1524000"/>
          </a:xfrm>
          <a:prstGeom prst="cloudCallout">
            <a:avLst>
              <a:gd name="adj1" fmla="val -40978"/>
              <a:gd name="adj2" fmla="val 841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Hi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!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How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did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get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here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Obláčik 8"/>
          <p:cNvSpPr/>
          <p:nvPr/>
        </p:nvSpPr>
        <p:spPr>
          <a:xfrm>
            <a:off x="2895600" y="2514600"/>
            <a:ext cx="1676400" cy="1143000"/>
          </a:xfrm>
          <a:prstGeom prst="cloudCallout">
            <a:avLst>
              <a:gd name="adj1" fmla="val -84469"/>
              <a:gd name="adj2" fmla="val -78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And Paul?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bláčik 7"/>
          <p:cNvSpPr/>
          <p:nvPr/>
        </p:nvSpPr>
        <p:spPr>
          <a:xfrm>
            <a:off x="4648200" y="1447800"/>
            <a:ext cx="1981200" cy="1295400"/>
          </a:xfrm>
          <a:prstGeom prst="cloudCallout">
            <a:avLst>
              <a:gd name="adj1" fmla="val 61684"/>
              <a:gd name="adj2" fmla="val 528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came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by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bus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Obláčik 9"/>
          <p:cNvSpPr/>
          <p:nvPr/>
        </p:nvSpPr>
        <p:spPr>
          <a:xfrm>
            <a:off x="4267200" y="3276600"/>
            <a:ext cx="2362200" cy="1752600"/>
          </a:xfrm>
          <a:prstGeom prst="cloudCallout">
            <a:avLst>
              <a:gd name="adj1" fmla="val 61061"/>
              <a:gd name="adj2" fmla="val -705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He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missed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bus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, so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he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had to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take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a taxi.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lačidlo akcie: Domov 12">
            <a:hlinkClick r:id="rId3" action="ppaction://hlinksldjump" highlightClick="1"/>
          </p:cNvPr>
          <p:cNvSpPr/>
          <p:nvPr/>
        </p:nvSpPr>
        <p:spPr>
          <a:xfrm>
            <a:off x="8077200" y="5867400"/>
            <a:ext cx="685800" cy="6858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FF0000"/>
                </a:solidFill>
              </a:rPr>
              <a:t>BRAINSTORMING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 err="1" smtClean="0"/>
              <a:t>Write</a:t>
            </a:r>
            <a:r>
              <a:rPr lang="sk-SK" dirty="0" smtClean="0"/>
              <a:t> </a:t>
            </a:r>
            <a:r>
              <a:rPr lang="sk-SK" dirty="0" err="1" smtClean="0"/>
              <a:t>down</a:t>
            </a:r>
            <a:r>
              <a:rPr lang="sk-SK" dirty="0" smtClean="0"/>
              <a:t> </a:t>
            </a:r>
            <a:r>
              <a:rPr lang="sk-SK" dirty="0" err="1" smtClean="0"/>
              <a:t>all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thoughts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</a:t>
            </a:r>
            <a:r>
              <a:rPr lang="sk-SK" dirty="0" err="1" smtClean="0"/>
              <a:t>travelling</a:t>
            </a:r>
            <a:r>
              <a:rPr lang="sk-SK" dirty="0" smtClean="0"/>
              <a:t> </a:t>
            </a:r>
            <a:r>
              <a:rPr lang="sk-SK" dirty="0" err="1" smtClean="0"/>
              <a:t>that</a:t>
            </a:r>
            <a:r>
              <a:rPr lang="sk-SK" dirty="0" smtClean="0"/>
              <a:t> </a:t>
            </a:r>
            <a:r>
              <a:rPr lang="sk-SK" dirty="0" err="1" smtClean="0"/>
              <a:t>come</a:t>
            </a:r>
            <a:r>
              <a:rPr lang="sk-SK" dirty="0" smtClean="0"/>
              <a:t> </a:t>
            </a:r>
            <a:r>
              <a:rPr lang="sk-SK" dirty="0" err="1" smtClean="0"/>
              <a:t>into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head</a:t>
            </a:r>
            <a:r>
              <a:rPr lang="sk-SK" dirty="0" smtClean="0"/>
              <a:t>. </a:t>
            </a:r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3657600" y="3657600"/>
            <a:ext cx="1676400" cy="1600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a:rPr>
              <a:t>Travelling</a:t>
            </a:r>
            <a:endParaRPr lang="sk-SK" sz="1600" b="1" dirty="0">
              <a:ln>
                <a:solidFill>
                  <a:schemeClr val="accent6">
                    <a:lumMod val="75000"/>
                  </a:schemeClr>
                </a:solidFill>
              </a:ln>
              <a:effectLst/>
            </a:endParaRPr>
          </a:p>
        </p:txBody>
      </p:sp>
      <p:sp>
        <p:nvSpPr>
          <p:cNvPr id="5" name="Šípka doprava 4"/>
          <p:cNvSpPr/>
          <p:nvPr/>
        </p:nvSpPr>
        <p:spPr>
          <a:xfrm rot="18884486">
            <a:off x="5078274" y="3327621"/>
            <a:ext cx="914400" cy="304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prava 5"/>
          <p:cNvSpPr/>
          <p:nvPr/>
        </p:nvSpPr>
        <p:spPr>
          <a:xfrm rot="16200000">
            <a:off x="4038600" y="2971800"/>
            <a:ext cx="914400" cy="304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prava 6"/>
          <p:cNvSpPr/>
          <p:nvPr/>
        </p:nvSpPr>
        <p:spPr>
          <a:xfrm>
            <a:off x="5486400" y="4267200"/>
            <a:ext cx="914400" cy="304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doprava 7"/>
          <p:cNvSpPr/>
          <p:nvPr/>
        </p:nvSpPr>
        <p:spPr>
          <a:xfrm rot="2047110">
            <a:off x="5188387" y="5259416"/>
            <a:ext cx="914400" cy="304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doprava 8"/>
          <p:cNvSpPr/>
          <p:nvPr/>
        </p:nvSpPr>
        <p:spPr>
          <a:xfrm rot="5400000">
            <a:off x="4038600" y="5715000"/>
            <a:ext cx="914400" cy="304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doprava 9"/>
          <p:cNvSpPr/>
          <p:nvPr/>
        </p:nvSpPr>
        <p:spPr>
          <a:xfrm rot="13091008">
            <a:off x="2968186" y="3374224"/>
            <a:ext cx="914400" cy="304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 doprava 10"/>
          <p:cNvSpPr/>
          <p:nvPr/>
        </p:nvSpPr>
        <p:spPr>
          <a:xfrm rot="8690095">
            <a:off x="2899931" y="5264703"/>
            <a:ext cx="914400" cy="304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 doprava 11"/>
          <p:cNvSpPr/>
          <p:nvPr/>
        </p:nvSpPr>
        <p:spPr>
          <a:xfrm rot="10800000">
            <a:off x="2590800" y="4267200"/>
            <a:ext cx="914400" cy="304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6629400" y="41910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car</a:t>
            </a:r>
            <a:endParaRPr lang="sk-SK" dirty="0" smtClean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  <a:p>
            <a:r>
              <a:rPr lang="sk-SK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bus</a:t>
            </a:r>
            <a:endParaRPr lang="sk-SK" dirty="0" smtClean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  <a:p>
            <a:r>
              <a:rPr lang="sk-SK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train</a:t>
            </a:r>
            <a:endParaRPr lang="sk-SK" dirty="0" smtClean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  <a:p>
            <a:r>
              <a:rPr lang="sk-SK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plane</a:t>
            </a:r>
            <a:endParaRPr lang="sk-SK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6019800" y="2895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holiday</a:t>
            </a:r>
            <a:endParaRPr lang="sk-SK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6458" r="6366" b="14861"/>
          <a:stretch>
            <a:fillRect/>
          </a:stretch>
        </p:blipFill>
        <p:spPr bwMode="auto">
          <a:xfrm>
            <a:off x="5867400" y="228600"/>
            <a:ext cx="1763486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lačidlo akcie: Domov 16">
            <a:hlinkClick r:id="rId3" action="ppaction://hlinksldjump" highlightClick="1"/>
          </p:cNvPr>
          <p:cNvSpPr/>
          <p:nvPr/>
        </p:nvSpPr>
        <p:spPr>
          <a:xfrm>
            <a:off x="8077200" y="5867400"/>
            <a:ext cx="685800" cy="6858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9106">
            <a:off x="458583" y="4861723"/>
            <a:ext cx="2289293" cy="161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8606">
            <a:off x="2712849" y="4769607"/>
            <a:ext cx="2150681" cy="1611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5245">
            <a:off x="5160787" y="1358232"/>
            <a:ext cx="3499534" cy="3465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rgbClr val="FF5050"/>
                </a:solidFill>
              </a:rPr>
              <a:t>REASONS FOR TRAVELLING</a:t>
            </a:r>
            <a:endParaRPr lang="sk-SK" b="1" dirty="0">
              <a:solidFill>
                <a:srgbClr val="FF5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495800" cy="46783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People travel to school, on business or for pleasure.</a:t>
            </a:r>
          </a:p>
          <a:p>
            <a:pPr algn="just"/>
            <a:r>
              <a:rPr lang="en-US" dirty="0" smtClean="0"/>
              <a:t>They travel for political, cultural or scientific reasons.</a:t>
            </a:r>
          </a:p>
          <a:p>
            <a:pPr algn="just"/>
            <a:r>
              <a:rPr lang="en-US" dirty="0" smtClean="0"/>
              <a:t>They travel abroad on their holidays.</a:t>
            </a:r>
          </a:p>
          <a:p>
            <a:pPr algn="just"/>
            <a:r>
              <a:rPr lang="en-US" dirty="0" smtClean="0"/>
              <a:t>They want to see the most beautiful sights or places.</a:t>
            </a:r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0611">
            <a:off x="6184020" y="4938320"/>
            <a:ext cx="2326840" cy="155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l="12000" r="8000"/>
          <a:stretch>
            <a:fillRect/>
          </a:stretch>
        </p:blipFill>
        <p:spPr bwMode="auto">
          <a:xfrm rot="530123">
            <a:off x="4886242" y="4355914"/>
            <a:ext cx="132588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lačidlo akcie: Domov 8">
            <a:hlinkClick r:id="rId7" action="ppaction://hlinksldjump" highlightClick="1"/>
          </p:cNvPr>
          <p:cNvSpPr/>
          <p:nvPr/>
        </p:nvSpPr>
        <p:spPr>
          <a:xfrm>
            <a:off x="8077200" y="5867400"/>
            <a:ext cx="685800" cy="6858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FF5050"/>
                </a:solidFill>
              </a:rPr>
              <a:t>REASONS FOR TRAVELLING</a:t>
            </a:r>
            <a:endParaRPr lang="sk-SK" b="1" dirty="0">
              <a:solidFill>
                <a:srgbClr val="FF505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3810000" y="1447800"/>
            <a:ext cx="4876800" cy="4678363"/>
          </a:xfrm>
        </p:spPr>
        <p:txBody>
          <a:bodyPr/>
          <a:lstStyle/>
          <a:p>
            <a:pPr algn="just"/>
            <a:r>
              <a:rPr lang="en-US" dirty="0" smtClean="0"/>
              <a:t>They want to meet new people and friends, visit family, learn foreign languages, earn money, </a:t>
            </a:r>
            <a:r>
              <a:rPr lang="sk-SK" dirty="0" err="1" smtClean="0"/>
              <a:t>have</a:t>
            </a:r>
            <a:r>
              <a:rPr lang="en-US" dirty="0" smtClean="0"/>
              <a:t> fun, eat something unusual.</a:t>
            </a:r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25740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7692" t="2308" r="10769" b="5384"/>
          <a:stretch>
            <a:fillRect/>
          </a:stretch>
        </p:blipFill>
        <p:spPr bwMode="auto">
          <a:xfrm>
            <a:off x="5029200" y="3962400"/>
            <a:ext cx="2899410" cy="2188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lačidlo akcie: Domov 6">
            <a:hlinkClick r:id="rId4" action="ppaction://hlinksldjump" highlightClick="1"/>
          </p:cNvPr>
          <p:cNvSpPr/>
          <p:nvPr/>
        </p:nvSpPr>
        <p:spPr>
          <a:xfrm>
            <a:off x="8077200" y="5867400"/>
            <a:ext cx="685800" cy="6858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FF0000"/>
                </a:solidFill>
              </a:rPr>
              <a:t>HOLIDAYS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People</a:t>
            </a:r>
            <a:r>
              <a:rPr lang="sk-SK" dirty="0" smtClean="0"/>
              <a:t> </a:t>
            </a:r>
            <a:r>
              <a:rPr lang="sk-SK" dirty="0" err="1" smtClean="0"/>
              <a:t>go</a:t>
            </a:r>
            <a:r>
              <a:rPr lang="sk-SK" dirty="0" smtClean="0"/>
              <a:t> on </a:t>
            </a:r>
            <a:r>
              <a:rPr lang="sk-SK" dirty="0" err="1" smtClean="0"/>
              <a:t>holiday</a:t>
            </a:r>
            <a:r>
              <a:rPr lang="sk-SK" dirty="0" smtClean="0"/>
              <a:t> to relax, to </a:t>
            </a:r>
            <a:r>
              <a:rPr lang="sk-SK" dirty="0" err="1" smtClean="0"/>
              <a:t>experience</a:t>
            </a:r>
            <a:r>
              <a:rPr lang="sk-SK" dirty="0" smtClean="0"/>
              <a:t> a new </a:t>
            </a:r>
            <a:r>
              <a:rPr lang="sk-SK" dirty="0" err="1" smtClean="0"/>
              <a:t>culture</a:t>
            </a:r>
            <a:r>
              <a:rPr lang="sk-SK" dirty="0" smtClean="0"/>
              <a:t>, to </a:t>
            </a:r>
            <a:r>
              <a:rPr lang="sk-SK" dirty="0" err="1" smtClean="0"/>
              <a:t>visit</a:t>
            </a:r>
            <a:r>
              <a:rPr lang="sk-SK" dirty="0" smtClean="0"/>
              <a:t> new </a:t>
            </a:r>
            <a:r>
              <a:rPr lang="sk-SK" dirty="0" err="1" smtClean="0"/>
              <a:t>places</a:t>
            </a:r>
            <a:r>
              <a:rPr lang="sk-SK" dirty="0" smtClean="0"/>
              <a:t> or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adventure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holiday</a:t>
            </a:r>
            <a:r>
              <a:rPr lang="sk-SK" dirty="0" smtClean="0"/>
              <a:t> = </a:t>
            </a:r>
            <a:r>
              <a:rPr lang="sk-SK" dirty="0" err="1" smtClean="0"/>
              <a:t>vacation</a:t>
            </a:r>
            <a:endParaRPr lang="sk-SK" dirty="0" smtClean="0"/>
          </a:p>
          <a:p>
            <a:endParaRPr lang="sk-SK" dirty="0" smtClean="0"/>
          </a:p>
          <a:p>
            <a:pPr algn="ctr">
              <a:buNone/>
            </a:pPr>
            <a:r>
              <a:rPr lang="sk-SK" dirty="0" err="1" smtClean="0">
                <a:solidFill>
                  <a:srgbClr val="FF0000"/>
                </a:solidFill>
                <a:hlinkClick r:id="rId2" action="ppaction://hlinkfile"/>
              </a:rPr>
              <a:t>Where</a:t>
            </a:r>
            <a:r>
              <a:rPr lang="sk-SK" dirty="0" smtClean="0">
                <a:solidFill>
                  <a:srgbClr val="FF0000"/>
                </a:solidFill>
                <a:hlinkClick r:id="rId2" action="ppaction://hlinkfile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hlinkClick r:id="rId2" action="ppaction://hlinkfile"/>
              </a:rPr>
              <a:t>did</a:t>
            </a:r>
            <a:r>
              <a:rPr lang="sk-SK" dirty="0" smtClean="0">
                <a:solidFill>
                  <a:srgbClr val="FF0000"/>
                </a:solidFill>
                <a:hlinkClick r:id="rId2" action="ppaction://hlinkfile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hlinkClick r:id="rId2" action="ppaction://hlinkfile"/>
              </a:rPr>
              <a:t>you</a:t>
            </a:r>
            <a:r>
              <a:rPr lang="sk-SK" dirty="0" smtClean="0">
                <a:solidFill>
                  <a:srgbClr val="FF0000"/>
                </a:solidFill>
                <a:hlinkClick r:id="rId2" action="ppaction://hlinkfile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hlinkClick r:id="rId2" action="ppaction://hlinkfile"/>
              </a:rPr>
              <a:t>go</a:t>
            </a:r>
            <a:r>
              <a:rPr lang="sk-SK" dirty="0" smtClean="0">
                <a:solidFill>
                  <a:srgbClr val="FF0000"/>
                </a:solidFill>
                <a:hlinkClick r:id="rId2" action="ppaction://hlinkfile"/>
              </a:rPr>
              <a:t> on </a:t>
            </a:r>
            <a:r>
              <a:rPr lang="sk-SK" dirty="0" err="1" smtClean="0">
                <a:solidFill>
                  <a:srgbClr val="FF0000"/>
                </a:solidFill>
                <a:hlinkClick r:id="rId2" action="ppaction://hlinkfile"/>
              </a:rPr>
              <a:t>your</a:t>
            </a:r>
            <a:r>
              <a:rPr lang="sk-SK" dirty="0" smtClean="0">
                <a:solidFill>
                  <a:srgbClr val="FF0000"/>
                </a:solidFill>
                <a:hlinkClick r:id="rId2" action="ppaction://hlinkfile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hlinkClick r:id="rId2" action="ppaction://hlinkfile"/>
              </a:rPr>
              <a:t>last</a:t>
            </a:r>
            <a:r>
              <a:rPr lang="sk-SK" dirty="0" smtClean="0">
                <a:solidFill>
                  <a:srgbClr val="FF0000"/>
                </a:solidFill>
                <a:hlinkClick r:id="rId2" action="ppaction://hlinkfile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hlinkClick r:id="rId2" action="ppaction://hlinkfile"/>
              </a:rPr>
              <a:t>holiday</a:t>
            </a:r>
            <a:r>
              <a:rPr lang="sk-SK" dirty="0" smtClean="0">
                <a:solidFill>
                  <a:srgbClr val="FF0000"/>
                </a:solidFill>
                <a:hlinkClick r:id="rId2" action="ppaction://hlinkfile"/>
              </a:rPr>
              <a:t>?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7" name="Tlačidlo akcie: Domov 6">
            <a:hlinkClick r:id="rId3" action="ppaction://hlinksldjump" highlightClick="1"/>
          </p:cNvPr>
          <p:cNvSpPr/>
          <p:nvPr/>
        </p:nvSpPr>
        <p:spPr>
          <a:xfrm>
            <a:off x="8077200" y="5867400"/>
            <a:ext cx="685800" cy="6858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FF0000"/>
                </a:solidFill>
              </a:rPr>
              <a:t>SIGHTSEEING TOUR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602163"/>
          </a:xfrm>
        </p:spPr>
        <p:txBody>
          <a:bodyPr/>
          <a:lstStyle/>
          <a:p>
            <a:pPr algn="just"/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may</a:t>
            </a:r>
            <a:r>
              <a:rPr lang="sk-SK" dirty="0" smtClean="0"/>
              <a:t> </a:t>
            </a:r>
            <a:r>
              <a:rPr lang="sk-SK" dirty="0" err="1" smtClean="0"/>
              <a:t>go</a:t>
            </a:r>
            <a:r>
              <a:rPr lang="sk-SK" dirty="0" smtClean="0"/>
              <a:t> on </a:t>
            </a:r>
            <a:r>
              <a:rPr lang="sk-SK" dirty="0" err="1" smtClean="0"/>
              <a:t>sightseeing</a:t>
            </a:r>
            <a:r>
              <a:rPr lang="sk-SK" dirty="0" smtClean="0"/>
              <a:t> </a:t>
            </a:r>
            <a:r>
              <a:rPr lang="sk-SK" dirty="0" err="1" smtClean="0"/>
              <a:t>tour</a:t>
            </a:r>
            <a:r>
              <a:rPr lang="sk-SK" dirty="0" smtClean="0"/>
              <a:t> </a:t>
            </a:r>
            <a:r>
              <a:rPr lang="sk-SK" dirty="0" err="1" smtClean="0"/>
              <a:t>on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holiday</a:t>
            </a:r>
            <a:r>
              <a:rPr lang="sk-SK" dirty="0" smtClean="0"/>
              <a:t>.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will</a:t>
            </a:r>
            <a:r>
              <a:rPr lang="sk-SK" dirty="0" smtClean="0"/>
              <a:t> </a:t>
            </a:r>
            <a:r>
              <a:rPr lang="sk-SK" dirty="0" err="1" smtClean="0"/>
              <a:t>probably</a:t>
            </a:r>
            <a:r>
              <a:rPr lang="sk-SK" dirty="0" smtClean="0"/>
              <a:t> </a:t>
            </a:r>
            <a:r>
              <a:rPr lang="sk-SK" dirty="0" err="1" smtClean="0"/>
              <a:t>go</a:t>
            </a:r>
            <a:r>
              <a:rPr lang="sk-SK" dirty="0" smtClean="0"/>
              <a:t> to a </a:t>
            </a:r>
            <a:r>
              <a:rPr lang="sk-SK" dirty="0" err="1" smtClean="0"/>
              <a:t>museum</a:t>
            </a:r>
            <a:r>
              <a:rPr lang="sk-SK" dirty="0" smtClean="0"/>
              <a:t> or </a:t>
            </a:r>
            <a:r>
              <a:rPr lang="sk-SK" dirty="0" err="1" smtClean="0"/>
              <a:t>art</a:t>
            </a:r>
            <a:r>
              <a:rPr lang="sk-SK" dirty="0" smtClean="0"/>
              <a:t> </a:t>
            </a:r>
            <a:r>
              <a:rPr lang="sk-SK" dirty="0" err="1" smtClean="0"/>
              <a:t>gallery</a:t>
            </a:r>
            <a:r>
              <a:rPr lang="sk-SK" dirty="0" smtClean="0"/>
              <a:t>, and </a:t>
            </a:r>
            <a:r>
              <a:rPr lang="sk-SK" dirty="0" err="1" smtClean="0"/>
              <a:t>see</a:t>
            </a:r>
            <a:r>
              <a:rPr lang="sk-SK" dirty="0" smtClean="0"/>
              <a:t> or </a:t>
            </a:r>
            <a:r>
              <a:rPr lang="sk-SK" dirty="0" err="1" smtClean="0"/>
              <a:t>visit</a:t>
            </a:r>
            <a:r>
              <a:rPr lang="sk-SK" dirty="0" smtClean="0"/>
              <a:t> </a:t>
            </a:r>
            <a:r>
              <a:rPr lang="sk-SK" dirty="0" err="1" smtClean="0"/>
              <a:t>some</a:t>
            </a:r>
            <a:r>
              <a:rPr lang="sk-SK" dirty="0" smtClean="0"/>
              <a:t> </a:t>
            </a:r>
            <a:r>
              <a:rPr lang="sk-SK" dirty="0" err="1" smtClean="0"/>
              <a:t>castle</a:t>
            </a:r>
            <a:r>
              <a:rPr lang="sk-SK" dirty="0" smtClean="0"/>
              <a:t>, </a:t>
            </a:r>
            <a:r>
              <a:rPr lang="sk-SK" dirty="0" err="1" smtClean="0"/>
              <a:t>temple</a:t>
            </a:r>
            <a:r>
              <a:rPr lang="sk-SK" dirty="0" smtClean="0"/>
              <a:t>, </a:t>
            </a:r>
            <a:r>
              <a:rPr lang="sk-SK" dirty="0" err="1" smtClean="0"/>
              <a:t>cathedral</a:t>
            </a:r>
            <a:r>
              <a:rPr lang="sk-SK" dirty="0" smtClean="0"/>
              <a:t>, </a:t>
            </a:r>
            <a:r>
              <a:rPr lang="sk-SK" dirty="0" err="1" smtClean="0"/>
              <a:t>market</a:t>
            </a:r>
            <a:r>
              <a:rPr lang="sk-SK" dirty="0" smtClean="0"/>
              <a:t>, </a:t>
            </a:r>
            <a:r>
              <a:rPr lang="sk-SK" dirty="0" err="1" smtClean="0"/>
              <a:t>statues</a:t>
            </a:r>
            <a:r>
              <a:rPr lang="sk-SK" dirty="0" smtClean="0"/>
              <a:t>, </a:t>
            </a:r>
            <a:r>
              <a:rPr lang="sk-SK" dirty="0" err="1" smtClean="0"/>
              <a:t>fountains</a:t>
            </a:r>
            <a:r>
              <a:rPr lang="sk-SK" dirty="0" smtClean="0"/>
              <a:t> or </a:t>
            </a:r>
            <a:r>
              <a:rPr lang="sk-SK" dirty="0" err="1" smtClean="0"/>
              <a:t>palace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9752"/>
          <a:stretch>
            <a:fillRect/>
          </a:stretch>
        </p:blipFill>
        <p:spPr bwMode="auto">
          <a:xfrm>
            <a:off x="4419600" y="3657600"/>
            <a:ext cx="3923389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91000"/>
            <a:ext cx="19812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lačidlo akcie: Domov 5">
            <a:hlinkClick r:id="rId4" action="ppaction://hlinksldjump" highlightClick="1"/>
          </p:cNvPr>
          <p:cNvSpPr/>
          <p:nvPr/>
        </p:nvSpPr>
        <p:spPr>
          <a:xfrm>
            <a:off x="8077200" y="5867400"/>
            <a:ext cx="685800" cy="6858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á 1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</TotalTime>
  <Words>583</Words>
  <Application>Microsoft Office PowerPoint</Application>
  <PresentationFormat>Prezentácia na obrazovke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Travelling</vt:lpstr>
      <vt:lpstr>Snímka 2</vt:lpstr>
      <vt:lpstr>OBSAH</vt:lpstr>
      <vt:lpstr>Snímka 4</vt:lpstr>
      <vt:lpstr>BRAINSTORMING</vt:lpstr>
      <vt:lpstr>REASONS FOR TRAVELLING</vt:lpstr>
      <vt:lpstr>REASONS FOR TRAVELLING</vt:lpstr>
      <vt:lpstr>HOLIDAYS</vt:lpstr>
      <vt:lpstr>SIGHTSEEING TOUR</vt:lpstr>
      <vt:lpstr>EXPRESSIONS FOR TRAVELLING</vt:lpstr>
      <vt:lpstr>EXPRESSIONS FOR TRAVELLING</vt:lpstr>
      <vt:lpstr>EXPRESSIONS FOR TRAVELLING</vt:lpstr>
      <vt:lpstr>MEANS OF TRANSPORT</vt:lpstr>
      <vt:lpstr>TRAVELLING BY LAND</vt:lpstr>
      <vt:lpstr>TRAVELLING BY LAND</vt:lpstr>
      <vt:lpstr>TRAVELLING BY AIR</vt:lpstr>
      <vt:lpstr>TRAVELLING BY AIR</vt:lpstr>
      <vt:lpstr>TRAVELLING BY WATER</vt:lpstr>
      <vt:lpstr>POUŽITÁ LITERATÚRA</vt:lpstr>
      <vt:lpstr>Snímka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cp:lastModifiedBy>Janka</cp:lastModifiedBy>
  <cp:revision>116</cp:revision>
  <dcterms:modified xsi:type="dcterms:W3CDTF">2012-04-25T05:08:21Z</dcterms:modified>
</cp:coreProperties>
</file>