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70" r:id="rId7"/>
    <p:sldId id="263" r:id="rId8"/>
    <p:sldId id="268" r:id="rId9"/>
    <p:sldId id="266" r:id="rId10"/>
    <p:sldId id="262" r:id="rId11"/>
    <p:sldId id="264" r:id="rId12"/>
    <p:sldId id="271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E61B4-7CAC-48FE-BC35-817BF75B1283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17781-0577-4799-90AE-8A8D548795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17781-0577-4799-90AE-8A8D54879557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D6F56F-0F97-4B76-A5C0-32485B80BBA1}" type="datetimeFigureOut">
              <a:rPr lang="sk-SK" smtClean="0"/>
              <a:pPr/>
              <a:t>7.9.2012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4BFEBA-7FD0-4C15-9993-EF919130F88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58200" cy="1222375"/>
          </a:xfrm>
        </p:spPr>
        <p:txBody>
          <a:bodyPr>
            <a:noAutofit/>
          </a:bodyPr>
          <a:lstStyle/>
          <a:p>
            <a:r>
              <a:rPr lang="sk-SK" sz="6000" dirty="0" err="1" smtClean="0">
                <a:solidFill>
                  <a:srgbClr val="C00000"/>
                </a:solidFill>
              </a:rPr>
              <a:t>Human</a:t>
            </a:r>
            <a:r>
              <a:rPr lang="sk-SK" sz="6000" dirty="0" smtClean="0">
                <a:solidFill>
                  <a:srgbClr val="C00000"/>
                </a:solidFill>
              </a:rPr>
              <a:t> </a:t>
            </a:r>
            <a:r>
              <a:rPr lang="sk-SK" sz="6000" dirty="0" err="1" smtClean="0">
                <a:solidFill>
                  <a:srgbClr val="C00000"/>
                </a:solidFill>
              </a:rPr>
              <a:t>relationships</a:t>
            </a:r>
            <a:endParaRPr lang="sk-SK" sz="60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428868"/>
            <a:ext cx="5715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rgbClr val="FF0000"/>
                </a:solidFill>
              </a:rPr>
              <a:t>Reasons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for</a:t>
            </a:r>
            <a:r>
              <a:rPr lang="sk-SK" dirty="0" smtClean="0">
                <a:solidFill>
                  <a:srgbClr val="FF0000"/>
                </a:solidFill>
              </a:rPr>
              <a:t> a </a:t>
            </a:r>
            <a:r>
              <a:rPr lang="sk-SK" dirty="0" err="1" smtClean="0">
                <a:solidFill>
                  <a:srgbClr val="FF0000"/>
                </a:solidFill>
              </a:rPr>
              <a:t>divorce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673359">
            <a:off x="5500694" y="1785926"/>
            <a:ext cx="3104494" cy="194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2525313" cy="25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00570"/>
            <a:ext cx="2290646" cy="174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14686"/>
            <a:ext cx="2026147" cy="151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1152500" y="472440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214282" y="4357694"/>
            <a:ext cx="47863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000" dirty="0" err="1" smtClean="0"/>
              <a:t>lack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communication</a:t>
            </a:r>
            <a:r>
              <a:rPr lang="sk-SK" sz="2000" dirty="0" smtClean="0"/>
              <a:t> </a:t>
            </a:r>
            <a:r>
              <a:rPr lang="sk-SK" sz="2000" dirty="0" err="1" smtClean="0"/>
              <a:t>between</a:t>
            </a:r>
            <a:r>
              <a:rPr lang="sk-SK" sz="2000" dirty="0" smtClean="0"/>
              <a:t> </a:t>
            </a:r>
            <a:r>
              <a:rPr lang="sk-SK" sz="2000" dirty="0" err="1" smtClean="0"/>
              <a:t>spouses</a:t>
            </a:r>
            <a:endParaRPr lang="sk-SK" sz="2000" dirty="0" smtClean="0"/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</a:t>
            </a:r>
            <a:r>
              <a:rPr lang="sk-SK" sz="2000" dirty="0" err="1" smtClean="0"/>
              <a:t>infidelity</a:t>
            </a:r>
            <a:r>
              <a:rPr lang="sk-SK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</a:t>
            </a:r>
            <a:r>
              <a:rPr lang="sk-SK" sz="2000" dirty="0" err="1" smtClean="0"/>
              <a:t>alcoholism</a:t>
            </a:r>
            <a:endParaRPr lang="sk-SK" sz="2000" dirty="0" smtClean="0"/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</a:t>
            </a:r>
            <a:r>
              <a:rPr lang="sk-SK" sz="2000" dirty="0" err="1" smtClean="0"/>
              <a:t>drug</a:t>
            </a:r>
            <a:r>
              <a:rPr lang="sk-SK" sz="2000" dirty="0" smtClean="0"/>
              <a:t> </a:t>
            </a:r>
            <a:r>
              <a:rPr lang="sk-SK" sz="2000" dirty="0" err="1" smtClean="0"/>
              <a:t>addiction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one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spouses</a:t>
            </a:r>
            <a:endParaRPr lang="sk-SK" sz="2000" dirty="0" smtClean="0"/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</a:t>
            </a:r>
            <a:r>
              <a:rPr lang="sk-SK" sz="2000" dirty="0" err="1" smtClean="0"/>
              <a:t>gambling</a:t>
            </a:r>
            <a:endParaRPr lang="sk-SK" sz="2000" dirty="0" smtClean="0"/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</a:t>
            </a:r>
            <a:r>
              <a:rPr lang="sk-SK" sz="2000" dirty="0" err="1" smtClean="0"/>
              <a:t>financial</a:t>
            </a:r>
            <a:r>
              <a:rPr lang="sk-SK" sz="2000" dirty="0" smtClean="0"/>
              <a:t> </a:t>
            </a:r>
            <a:r>
              <a:rPr lang="sk-SK" sz="2000" dirty="0" err="1" smtClean="0"/>
              <a:t>problems</a:t>
            </a:r>
            <a:endParaRPr lang="sk-SK" sz="20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>
                <a:solidFill>
                  <a:srgbClr val="C00000"/>
                </a:solidFill>
              </a:rPr>
              <a:t>Problems</a:t>
            </a: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of</a:t>
            </a:r>
            <a:r>
              <a:rPr lang="sk-SK" sz="2800" dirty="0" smtClean="0">
                <a:solidFill>
                  <a:srgbClr val="C00000"/>
                </a:solidFill>
              </a:rPr>
              <a:t> „</a:t>
            </a:r>
            <a:r>
              <a:rPr lang="sk-SK" sz="2800" dirty="0" err="1" smtClean="0">
                <a:solidFill>
                  <a:srgbClr val="C00000"/>
                </a:solidFill>
              </a:rPr>
              <a:t>different</a:t>
            </a:r>
            <a:r>
              <a:rPr lang="sk-SK" sz="2800" dirty="0" smtClean="0">
                <a:solidFill>
                  <a:srgbClr val="C00000"/>
                </a:solidFill>
              </a:rPr>
              <a:t>“ </a:t>
            </a:r>
            <a:r>
              <a:rPr lang="sk-SK" sz="2800" dirty="0" err="1" smtClean="0">
                <a:solidFill>
                  <a:srgbClr val="C00000"/>
                </a:solidFill>
              </a:rPr>
              <a:t>people</a:t>
            </a:r>
            <a:r>
              <a:rPr lang="sk-SK" sz="2800" dirty="0" smtClean="0">
                <a:solidFill>
                  <a:srgbClr val="C00000"/>
                </a:solidFill>
              </a:rPr>
              <a:t> in </a:t>
            </a:r>
            <a:r>
              <a:rPr lang="sk-SK" sz="2800" dirty="0" err="1" smtClean="0">
                <a:solidFill>
                  <a:srgbClr val="C00000"/>
                </a:solidFill>
              </a:rPr>
              <a:t>our</a:t>
            </a:r>
            <a:r>
              <a:rPr lang="sk-SK" sz="2800" dirty="0" smtClean="0">
                <a:solidFill>
                  <a:srgbClr val="C00000"/>
                </a:solidFill>
              </a:rPr>
              <a:t> society</a:t>
            </a:r>
            <a:endParaRPr lang="sk-SK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7814">
            <a:off x="884774" y="2666330"/>
            <a:ext cx="2873738" cy="191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00174"/>
            <a:ext cx="2890841" cy="231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143380"/>
            <a:ext cx="351855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4714844" y="4143380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C00000"/>
                </a:solidFill>
              </a:rPr>
              <a:t>Reasons</a:t>
            </a:r>
            <a:r>
              <a:rPr lang="sk-SK" sz="2000" b="1" dirty="0" smtClean="0">
                <a:solidFill>
                  <a:srgbClr val="C00000"/>
                </a:solidFill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</a:rPr>
              <a:t>of</a:t>
            </a:r>
            <a:r>
              <a:rPr lang="sk-SK" sz="2000" b="1" dirty="0" smtClean="0">
                <a:solidFill>
                  <a:srgbClr val="C00000"/>
                </a:solidFill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</a:rPr>
              <a:t>negative</a:t>
            </a:r>
            <a:r>
              <a:rPr lang="sk-SK" sz="2000" b="1" dirty="0" smtClean="0">
                <a:solidFill>
                  <a:srgbClr val="C00000"/>
                </a:solidFill>
              </a:rPr>
              <a:t> </a:t>
            </a:r>
            <a:r>
              <a:rPr lang="sk-SK" sz="2000" b="1" dirty="0" err="1" smtClean="0">
                <a:solidFill>
                  <a:srgbClr val="C00000"/>
                </a:solidFill>
              </a:rPr>
              <a:t>relationships</a:t>
            </a:r>
            <a:endParaRPr lang="sk-SK" sz="20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C00000"/>
                </a:solidFill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</a:rPr>
              <a:t>illiteracy</a:t>
            </a:r>
            <a:endParaRPr lang="sk-SK" sz="20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C00000"/>
                </a:solidFill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</a:rPr>
              <a:t>predjudice</a:t>
            </a:r>
            <a:endParaRPr lang="sk-SK" sz="20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C00000"/>
                </a:solidFill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</a:rPr>
              <a:t>close</a:t>
            </a:r>
            <a:r>
              <a:rPr lang="sk-SK" sz="2000" dirty="0" smtClean="0">
                <a:solidFill>
                  <a:srgbClr val="C00000"/>
                </a:solidFill>
              </a:rPr>
              <a:t> – </a:t>
            </a:r>
            <a:r>
              <a:rPr lang="sk-SK" sz="2000" dirty="0" err="1" smtClean="0">
                <a:solidFill>
                  <a:srgbClr val="C00000"/>
                </a:solidFill>
              </a:rPr>
              <a:t>mindedness</a:t>
            </a:r>
            <a:endParaRPr lang="sk-SK" sz="20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C00000"/>
                </a:solidFill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</a:rPr>
              <a:t>intolerance</a:t>
            </a:r>
            <a:endParaRPr lang="sk-SK" sz="2000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sk-SK" sz="2000" dirty="0" smtClean="0">
                <a:solidFill>
                  <a:srgbClr val="C00000"/>
                </a:solidFill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</a:rPr>
              <a:t>people</a:t>
            </a:r>
            <a:r>
              <a:rPr lang="sk-SK" sz="2000" dirty="0" smtClean="0">
                <a:solidFill>
                  <a:srgbClr val="C00000"/>
                </a:solidFill>
              </a:rPr>
              <a:t> are </a:t>
            </a:r>
            <a:r>
              <a:rPr lang="sk-SK" sz="2000" dirty="0" err="1" smtClean="0">
                <a:solidFill>
                  <a:srgbClr val="C00000"/>
                </a:solidFill>
              </a:rPr>
              <a:t>suspicious</a:t>
            </a:r>
            <a:r>
              <a:rPr lang="sk-SK" sz="2000" dirty="0" smtClean="0">
                <a:solidFill>
                  <a:srgbClr val="C00000"/>
                </a:solidFill>
              </a:rPr>
              <a:t> </a:t>
            </a:r>
            <a:endParaRPr lang="sk-SK" sz="2000" dirty="0">
              <a:solidFill>
                <a:srgbClr val="C0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71942"/>
            <a:ext cx="1714496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785786" y="1214422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Society </a:t>
            </a:r>
            <a:r>
              <a:rPr lang="sk-SK" sz="2000" dirty="0" err="1" smtClean="0"/>
              <a:t>often</a:t>
            </a:r>
            <a:r>
              <a:rPr lang="sk-SK" sz="2000" dirty="0" smtClean="0"/>
              <a:t> </a:t>
            </a:r>
            <a:r>
              <a:rPr lang="sk-SK" sz="2000" dirty="0" err="1" smtClean="0"/>
              <a:t>faces</a:t>
            </a:r>
            <a:r>
              <a:rPr lang="sk-SK" sz="2000" dirty="0" smtClean="0"/>
              <a:t> </a:t>
            </a:r>
            <a:r>
              <a:rPr lang="sk-SK" sz="2000" dirty="0" err="1" smtClean="0"/>
              <a:t>problems</a:t>
            </a:r>
            <a:r>
              <a:rPr lang="sk-SK" sz="2000" dirty="0" smtClean="0"/>
              <a:t> </a:t>
            </a:r>
            <a:r>
              <a:rPr lang="sk-SK" sz="2000" dirty="0" err="1" smtClean="0"/>
              <a:t>between</a:t>
            </a:r>
            <a:r>
              <a:rPr lang="sk-SK" sz="2000" dirty="0" smtClean="0"/>
              <a:t> </a:t>
            </a:r>
            <a:r>
              <a:rPr lang="sk-SK" sz="2000" dirty="0" err="1" smtClean="0"/>
              <a:t>people</a:t>
            </a:r>
            <a:r>
              <a:rPr lang="sk-SK" sz="2000" dirty="0" smtClean="0"/>
              <a:t> </a:t>
            </a:r>
            <a:r>
              <a:rPr lang="sk-SK" sz="2000" dirty="0" err="1" smtClean="0"/>
              <a:t>of</a:t>
            </a:r>
            <a:r>
              <a:rPr lang="sk-SK" sz="2000" dirty="0" smtClean="0"/>
              <a:t> </a:t>
            </a:r>
            <a:r>
              <a:rPr lang="sk-SK" sz="2000" dirty="0" err="1" smtClean="0"/>
              <a:t>different</a:t>
            </a:r>
            <a:r>
              <a:rPr lang="sk-SK" sz="2000" dirty="0" smtClean="0"/>
              <a:t> </a:t>
            </a:r>
            <a:r>
              <a:rPr lang="sk-SK" sz="2000" dirty="0" err="1" smtClean="0"/>
              <a:t>races</a:t>
            </a:r>
            <a:r>
              <a:rPr lang="sk-SK" sz="2000" dirty="0" smtClean="0"/>
              <a:t>, </a:t>
            </a:r>
            <a:r>
              <a:rPr lang="sk-SK" sz="2000" dirty="0" err="1" smtClean="0"/>
              <a:t>religions</a:t>
            </a:r>
            <a:r>
              <a:rPr lang="sk-SK" sz="2000" dirty="0" smtClean="0"/>
              <a:t>, </a:t>
            </a:r>
            <a:r>
              <a:rPr lang="sk-SK" sz="2000" dirty="0" err="1" smtClean="0"/>
              <a:t>social</a:t>
            </a:r>
            <a:r>
              <a:rPr lang="sk-SK" sz="2000" dirty="0" smtClean="0"/>
              <a:t> </a:t>
            </a:r>
            <a:r>
              <a:rPr lang="sk-SK" sz="2000" dirty="0" err="1" smtClean="0"/>
              <a:t>classes</a:t>
            </a:r>
            <a:r>
              <a:rPr lang="sk-SK" sz="2000" dirty="0" smtClean="0"/>
              <a:t> or the </a:t>
            </a:r>
            <a:r>
              <a:rPr lang="sk-SK" sz="2000" dirty="0" err="1" smtClean="0"/>
              <a:t>disabled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Status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women</a:t>
            </a:r>
            <a:r>
              <a:rPr lang="sk-SK" dirty="0" smtClean="0"/>
              <a:t> in society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714348" y="1428736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The </a:t>
            </a:r>
            <a:r>
              <a:rPr lang="sk-SK" sz="2400" dirty="0" err="1" smtClean="0"/>
              <a:t>relationship</a:t>
            </a:r>
            <a:r>
              <a:rPr lang="sk-SK" sz="2400" dirty="0" smtClean="0"/>
              <a:t> </a:t>
            </a:r>
            <a:r>
              <a:rPr lang="sk-SK" sz="2400" dirty="0" err="1" smtClean="0"/>
              <a:t>between</a:t>
            </a:r>
            <a:r>
              <a:rPr lang="sk-SK" sz="2400" dirty="0" smtClean="0"/>
              <a:t> </a:t>
            </a:r>
            <a:r>
              <a:rPr lang="sk-SK" sz="2400" dirty="0" err="1" smtClean="0"/>
              <a:t>men</a:t>
            </a:r>
            <a:r>
              <a:rPr lang="sk-SK" sz="2400" dirty="0" smtClean="0"/>
              <a:t> and </a:t>
            </a:r>
            <a:r>
              <a:rPr lang="sk-SK" sz="2400" dirty="0" err="1" smtClean="0"/>
              <a:t>women</a:t>
            </a:r>
            <a:r>
              <a:rPr lang="sk-SK" sz="2400" dirty="0" smtClean="0"/>
              <a:t> in society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different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the </a:t>
            </a:r>
            <a:r>
              <a:rPr lang="sk-SK" sz="2400" dirty="0" err="1" smtClean="0"/>
              <a:t>present</a:t>
            </a:r>
            <a:r>
              <a:rPr lang="sk-SK" sz="2400" dirty="0" smtClean="0"/>
              <a:t> </a:t>
            </a:r>
            <a:r>
              <a:rPr lang="sk-SK" sz="2400" dirty="0" err="1" smtClean="0"/>
              <a:t>one</a:t>
            </a:r>
            <a:r>
              <a:rPr lang="sk-SK" sz="2400" dirty="0" smtClean="0"/>
              <a:t>. In the </a:t>
            </a:r>
            <a:r>
              <a:rPr lang="sk-SK" sz="2400" dirty="0" err="1" smtClean="0"/>
              <a:t>past</a:t>
            </a:r>
            <a:r>
              <a:rPr lang="sk-SK" sz="2400" dirty="0" smtClean="0"/>
              <a:t> </a:t>
            </a:r>
            <a:r>
              <a:rPr lang="sk-SK" sz="2400" dirty="0" err="1" smtClean="0"/>
              <a:t>women</a:t>
            </a:r>
            <a:r>
              <a:rPr lang="sk-SK" sz="2400" dirty="0" smtClean="0"/>
              <a:t> </a:t>
            </a:r>
            <a:r>
              <a:rPr lang="sk-SK" sz="2400" dirty="0" err="1" smtClean="0"/>
              <a:t>couldn´t</a:t>
            </a:r>
            <a:r>
              <a:rPr lang="sk-SK" sz="2400" dirty="0" smtClean="0"/>
              <a:t> get </a:t>
            </a:r>
            <a:r>
              <a:rPr lang="sk-SK" sz="2400" dirty="0" err="1" smtClean="0"/>
              <a:t>good</a:t>
            </a:r>
            <a:r>
              <a:rPr lang="sk-SK" sz="2400" dirty="0" smtClean="0"/>
              <a:t> </a:t>
            </a:r>
            <a:r>
              <a:rPr lang="sk-SK" sz="2400" dirty="0" err="1" smtClean="0"/>
              <a:t>education</a:t>
            </a:r>
            <a:r>
              <a:rPr lang="sk-SK" sz="2400" dirty="0" smtClean="0"/>
              <a:t>, </a:t>
            </a:r>
            <a:r>
              <a:rPr lang="sk-SK" sz="2400" dirty="0" err="1" smtClean="0"/>
              <a:t>couldn´t</a:t>
            </a:r>
            <a:r>
              <a:rPr lang="sk-SK" sz="2400" dirty="0" smtClean="0"/>
              <a:t> </a:t>
            </a:r>
            <a:r>
              <a:rPr lang="sk-SK" sz="2400" dirty="0" err="1" smtClean="0"/>
              <a:t>work</a:t>
            </a:r>
            <a:r>
              <a:rPr lang="sk-SK" sz="2400" dirty="0" smtClean="0"/>
              <a:t> or </a:t>
            </a:r>
            <a:r>
              <a:rPr lang="sk-SK" sz="2400" dirty="0" err="1" smtClean="0"/>
              <a:t>vote</a:t>
            </a:r>
            <a:r>
              <a:rPr lang="sk-SK" sz="2400" dirty="0" smtClean="0"/>
              <a:t>. The </a:t>
            </a:r>
            <a:r>
              <a:rPr lang="sk-SK" sz="2400" dirty="0" err="1" smtClean="0"/>
              <a:t>women´s</a:t>
            </a:r>
            <a:r>
              <a:rPr lang="sk-SK" sz="2400" dirty="0" smtClean="0"/>
              <a:t> </a:t>
            </a:r>
            <a:r>
              <a:rPr lang="sk-SK" sz="2400" dirty="0" err="1" smtClean="0"/>
              <a:t>movement</a:t>
            </a:r>
            <a:r>
              <a:rPr lang="sk-SK" sz="2400" dirty="0" smtClean="0"/>
              <a:t> tried to </a:t>
            </a:r>
            <a:r>
              <a:rPr lang="sk-SK" sz="2400" dirty="0" err="1" smtClean="0"/>
              <a:t>change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. </a:t>
            </a:r>
            <a:r>
              <a:rPr lang="sk-SK" sz="2400" dirty="0" err="1" smtClean="0"/>
              <a:t>Nowadays</a:t>
            </a:r>
            <a:r>
              <a:rPr lang="sk-SK" sz="2400" dirty="0" smtClean="0"/>
              <a:t> </a:t>
            </a:r>
            <a:r>
              <a:rPr lang="sk-SK" sz="2400" dirty="0" err="1" smtClean="0"/>
              <a:t>it</a:t>
            </a:r>
            <a:r>
              <a:rPr lang="sk-SK" sz="2400" dirty="0" smtClean="0"/>
              <a:t> has </a:t>
            </a:r>
            <a:r>
              <a:rPr lang="sk-SK" sz="2400" dirty="0" err="1" smtClean="0"/>
              <a:t>got</a:t>
            </a:r>
            <a:r>
              <a:rPr lang="sk-SK" sz="2400" smtClean="0"/>
              <a:t> better</a:t>
            </a:r>
            <a:r>
              <a:rPr lang="sk-SK" sz="2400" dirty="0" smtClean="0"/>
              <a:t>. </a:t>
            </a:r>
            <a:r>
              <a:rPr lang="sk-SK" sz="2400" dirty="0" err="1" smtClean="0"/>
              <a:t>Women</a:t>
            </a:r>
            <a:r>
              <a:rPr lang="sk-SK" sz="2400" dirty="0" smtClean="0"/>
              <a:t> and </a:t>
            </a:r>
            <a:r>
              <a:rPr lang="sk-SK" sz="2400" dirty="0" err="1" smtClean="0"/>
              <a:t>men</a:t>
            </a:r>
            <a:r>
              <a:rPr lang="sk-SK" sz="2400" dirty="0" smtClean="0"/>
              <a:t> </a:t>
            </a:r>
            <a:r>
              <a:rPr lang="sk-SK" sz="2400" dirty="0" err="1" smtClean="0"/>
              <a:t>should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sk-SK" sz="2400" dirty="0" smtClean="0"/>
              <a:t> </a:t>
            </a:r>
            <a:r>
              <a:rPr lang="sk-SK" sz="2400" dirty="0" err="1" smtClean="0"/>
              <a:t>treated</a:t>
            </a:r>
            <a:r>
              <a:rPr lang="sk-SK" sz="2400" dirty="0" smtClean="0"/>
              <a:t> </a:t>
            </a:r>
            <a:r>
              <a:rPr lang="sk-SK" sz="2400" dirty="0" err="1" smtClean="0"/>
              <a:t>equally</a:t>
            </a:r>
            <a:r>
              <a:rPr lang="sk-SK" sz="2400" dirty="0" smtClean="0"/>
              <a:t> – </a:t>
            </a:r>
            <a:r>
              <a:rPr lang="sk-SK" sz="2400" dirty="0" err="1" smtClean="0"/>
              <a:t>at</a:t>
            </a:r>
            <a:r>
              <a:rPr lang="sk-SK" sz="2400" dirty="0" smtClean="0"/>
              <a:t> </a:t>
            </a:r>
            <a:r>
              <a:rPr lang="sk-SK" sz="2400" dirty="0" err="1" smtClean="0"/>
              <a:t>home</a:t>
            </a:r>
            <a:r>
              <a:rPr lang="sk-SK" sz="2400" dirty="0" smtClean="0"/>
              <a:t> or </a:t>
            </a:r>
            <a:r>
              <a:rPr lang="sk-SK" sz="2400" dirty="0" err="1" smtClean="0"/>
              <a:t>at</a:t>
            </a:r>
            <a:r>
              <a:rPr lang="sk-SK" sz="2400" dirty="0" smtClean="0"/>
              <a:t> </a:t>
            </a:r>
            <a:r>
              <a:rPr lang="sk-SK" sz="2400" dirty="0" err="1" smtClean="0"/>
              <a:t>work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000504"/>
            <a:ext cx="3000396" cy="26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k-SK" dirty="0" err="1" smtClean="0">
                <a:solidFill>
                  <a:srgbClr val="C00000"/>
                </a:solidFill>
              </a:rPr>
              <a:t>What</a:t>
            </a:r>
            <a:r>
              <a:rPr lang="sk-SK" dirty="0" smtClean="0">
                <a:solidFill>
                  <a:srgbClr val="C00000"/>
                </a:solidFill>
              </a:rPr>
              <a:t> do </a:t>
            </a:r>
            <a:r>
              <a:rPr lang="sk-SK" dirty="0" err="1" smtClean="0">
                <a:solidFill>
                  <a:srgbClr val="C00000"/>
                </a:solidFill>
              </a:rPr>
              <a:t>human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relationships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mean</a:t>
            </a:r>
            <a:r>
              <a:rPr lang="sk-SK" dirty="0" smtClean="0">
                <a:solidFill>
                  <a:srgbClr val="C00000"/>
                </a:solidFill>
              </a:rPr>
              <a:t>?</a:t>
            </a:r>
          </a:p>
          <a:p>
            <a:pPr>
              <a:buFont typeface="Courier New" pitchFamily="49" charset="0"/>
              <a:buChar char="o"/>
            </a:pP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way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behave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towards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feel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about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each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</a:t>
            </a:r>
            <a:endParaRPr lang="sk-SK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sk-SK" dirty="0" err="1" smtClean="0">
                <a:solidFill>
                  <a:srgbClr val="C00000"/>
                </a:solidFill>
              </a:rPr>
              <a:t>How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can</a:t>
            </a:r>
            <a:r>
              <a:rPr lang="sk-SK" dirty="0" smtClean="0">
                <a:solidFill>
                  <a:srgbClr val="C00000"/>
                </a:solidFill>
              </a:rPr>
              <a:t> HR </a:t>
            </a:r>
            <a:r>
              <a:rPr lang="sk-SK" dirty="0" err="1" smtClean="0">
                <a:solidFill>
                  <a:srgbClr val="C00000"/>
                </a:solidFill>
              </a:rPr>
              <a:t>be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divided</a:t>
            </a:r>
            <a:r>
              <a:rPr lang="sk-SK" dirty="0" smtClean="0">
                <a:solidFill>
                  <a:srgbClr val="C00000"/>
                </a:solidFill>
              </a:rPr>
              <a:t>? </a:t>
            </a:r>
          </a:p>
          <a:p>
            <a:pPr>
              <a:buNone/>
            </a:pPr>
            <a:r>
              <a:rPr lang="sk-SK" dirty="0" smtClean="0">
                <a:solidFill>
                  <a:srgbClr val="C00000"/>
                </a:solidFill>
              </a:rPr>
              <a:t>   - </a:t>
            </a:r>
            <a:r>
              <a:rPr lang="sk-SK" dirty="0" err="1" smtClean="0">
                <a:solidFill>
                  <a:srgbClr val="C00000"/>
                </a:solidFill>
              </a:rPr>
              <a:t>good</a:t>
            </a:r>
            <a:r>
              <a:rPr lang="sk-SK" dirty="0" smtClean="0">
                <a:solidFill>
                  <a:srgbClr val="C00000"/>
                </a:solidFill>
              </a:rPr>
              <a:t> and </a:t>
            </a:r>
            <a:r>
              <a:rPr lang="sk-SK" dirty="0" err="1" smtClean="0">
                <a:solidFill>
                  <a:srgbClr val="C00000"/>
                </a:solidFill>
              </a:rPr>
              <a:t>bad</a:t>
            </a:r>
            <a:endParaRPr lang="sk-SK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C00000"/>
                </a:solidFill>
              </a:rPr>
              <a:t>   - </a:t>
            </a:r>
            <a:r>
              <a:rPr lang="sk-SK" dirty="0" err="1" smtClean="0">
                <a:solidFill>
                  <a:srgbClr val="C00000"/>
                </a:solidFill>
              </a:rPr>
              <a:t>formal</a:t>
            </a:r>
            <a:r>
              <a:rPr lang="sk-SK" dirty="0" smtClean="0">
                <a:solidFill>
                  <a:srgbClr val="C00000"/>
                </a:solidFill>
              </a:rPr>
              <a:t> and </a:t>
            </a:r>
            <a:r>
              <a:rPr lang="sk-SK" dirty="0" err="1" smtClean="0">
                <a:solidFill>
                  <a:srgbClr val="C00000"/>
                </a:solidFill>
              </a:rPr>
              <a:t>informal</a:t>
            </a:r>
            <a:endParaRPr lang="sk-SK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k-SK" dirty="0" smtClean="0"/>
              <a:t>   </a:t>
            </a:r>
          </a:p>
          <a:p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3247">
            <a:off x="5332782" y="3409454"/>
            <a:ext cx="2811090" cy="276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>
                <a:solidFill>
                  <a:srgbClr val="C00000"/>
                </a:solidFill>
              </a:rPr>
              <a:t>Good</a:t>
            </a:r>
            <a:r>
              <a:rPr lang="sk-SK" dirty="0" smtClean="0">
                <a:solidFill>
                  <a:srgbClr val="C00000"/>
                </a:solidFill>
              </a:rPr>
              <a:t> and </a:t>
            </a:r>
            <a:r>
              <a:rPr lang="sk-SK" dirty="0" err="1" smtClean="0">
                <a:solidFill>
                  <a:srgbClr val="C00000"/>
                </a:solidFill>
              </a:rPr>
              <a:t>bad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Relationships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643314"/>
            <a:ext cx="388166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00174"/>
            <a:ext cx="3429013" cy="25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4929190" y="4214818"/>
            <a:ext cx="421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have</a:t>
            </a:r>
            <a:r>
              <a:rPr lang="sk-SK" sz="2400" dirty="0" smtClean="0"/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good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relationships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k-SK" sz="2400" dirty="0" err="1" smtClean="0"/>
              <a:t>if</a:t>
            </a:r>
            <a:r>
              <a:rPr lang="sk-SK" sz="2400" dirty="0" smtClean="0"/>
              <a:t> </a:t>
            </a:r>
            <a:r>
              <a:rPr lang="sk-SK" sz="2400" dirty="0" err="1" smtClean="0"/>
              <a:t>we</a:t>
            </a:r>
            <a:r>
              <a:rPr lang="sk-SK" sz="2400" dirty="0" smtClean="0"/>
              <a:t> love, </a:t>
            </a:r>
            <a:r>
              <a:rPr lang="sk-SK" sz="2400" dirty="0" err="1" smtClean="0"/>
              <a:t>undestand</a:t>
            </a:r>
            <a:r>
              <a:rPr lang="sk-SK" sz="2400" dirty="0" smtClean="0"/>
              <a:t> </a:t>
            </a:r>
            <a:r>
              <a:rPr lang="sk-SK" sz="2400" dirty="0" err="1" smtClean="0"/>
              <a:t>each</a:t>
            </a:r>
            <a:r>
              <a:rPr lang="sk-SK" sz="2400" dirty="0" smtClean="0"/>
              <a:t> </a:t>
            </a:r>
            <a:r>
              <a:rPr lang="sk-SK" sz="2400" dirty="0" err="1" smtClean="0"/>
              <a:t>other</a:t>
            </a:r>
            <a:r>
              <a:rPr lang="sk-SK" sz="2400" dirty="0" smtClean="0"/>
              <a:t>, get on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each</a:t>
            </a:r>
            <a:r>
              <a:rPr lang="sk-SK" sz="2400" dirty="0" smtClean="0"/>
              <a:t> </a:t>
            </a:r>
            <a:r>
              <a:rPr lang="sk-SK" sz="2400" dirty="0" err="1" smtClean="0"/>
              <a:t>other</a:t>
            </a:r>
            <a:endParaRPr lang="sk-SK" sz="2400" dirty="0" smtClean="0"/>
          </a:p>
          <a:p>
            <a:r>
              <a:rPr lang="sk-SK" sz="2400" dirty="0" err="1" smtClean="0">
                <a:solidFill>
                  <a:srgbClr val="FF0000"/>
                </a:solidFill>
              </a:rPr>
              <a:t>bad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relationships</a:t>
            </a:r>
            <a:r>
              <a:rPr lang="sk-SK" sz="2400" dirty="0" smtClean="0">
                <a:solidFill>
                  <a:srgbClr val="FF0000"/>
                </a:solidFill>
              </a:rPr>
              <a:t> - </a:t>
            </a:r>
            <a:r>
              <a:rPr lang="sk-SK" sz="2400" dirty="0" err="1" smtClean="0"/>
              <a:t>argue</a:t>
            </a:r>
            <a:r>
              <a:rPr lang="sk-SK" sz="2400" dirty="0" smtClean="0"/>
              <a:t>, are </a:t>
            </a:r>
            <a:r>
              <a:rPr lang="sk-SK" sz="2400" dirty="0" err="1" smtClean="0"/>
              <a:t>angry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, </a:t>
            </a:r>
            <a:r>
              <a:rPr lang="sk-SK" sz="2400" dirty="0" err="1" smtClean="0"/>
              <a:t>dislike</a:t>
            </a:r>
            <a:r>
              <a:rPr lang="sk-SK" sz="2400" dirty="0" smtClean="0"/>
              <a:t> or hate </a:t>
            </a:r>
            <a:r>
              <a:rPr lang="sk-SK" sz="2400" dirty="0" err="1" smtClean="0"/>
              <a:t>each</a:t>
            </a:r>
            <a:r>
              <a:rPr lang="sk-SK" sz="2400" dirty="0" smtClean="0"/>
              <a:t> </a:t>
            </a:r>
            <a:r>
              <a:rPr lang="sk-SK" sz="2400" dirty="0" err="1" smtClean="0"/>
              <a:t>other</a:t>
            </a:r>
            <a:endParaRPr lang="sk-SK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</a:rPr>
              <a:t>Formal</a:t>
            </a:r>
            <a:r>
              <a:rPr lang="sk-SK" dirty="0" smtClean="0">
                <a:solidFill>
                  <a:srgbClr val="C00000"/>
                </a:solidFill>
              </a:rPr>
              <a:t> and </a:t>
            </a:r>
            <a:r>
              <a:rPr lang="sk-SK" dirty="0" err="1" smtClean="0">
                <a:solidFill>
                  <a:srgbClr val="C00000"/>
                </a:solidFill>
              </a:rPr>
              <a:t>informal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relationships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36556">
            <a:off x="854480" y="3479171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4622">
            <a:off x="4385550" y="1537164"/>
            <a:ext cx="3694269" cy="256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1000100" y="1571612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>
                <a:solidFill>
                  <a:srgbClr val="FF0000"/>
                </a:solidFill>
              </a:rPr>
              <a:t>Formal</a:t>
            </a:r>
            <a:r>
              <a:rPr lang="sk-SK" sz="2400" dirty="0" smtClean="0">
                <a:solidFill>
                  <a:srgbClr val="FF0000"/>
                </a:solidFill>
              </a:rPr>
              <a:t> r.</a:t>
            </a:r>
            <a:r>
              <a:rPr lang="sk-SK" sz="2400" dirty="0" smtClean="0"/>
              <a:t> – </a:t>
            </a:r>
            <a:r>
              <a:rPr lang="sk-SK" sz="2400" dirty="0" err="1" smtClean="0"/>
              <a:t>can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sk-SK" sz="2400" dirty="0" smtClean="0"/>
              <a:t> </a:t>
            </a:r>
            <a:r>
              <a:rPr lang="sk-SK" sz="2400" dirty="0" err="1" smtClean="0"/>
              <a:t>between</a:t>
            </a:r>
            <a:r>
              <a:rPr lang="sk-SK" sz="2400" dirty="0" smtClean="0"/>
              <a:t> </a:t>
            </a:r>
            <a:r>
              <a:rPr lang="sk-SK" sz="2400" dirty="0" err="1" smtClean="0"/>
              <a:t>employers</a:t>
            </a:r>
            <a:r>
              <a:rPr lang="sk-SK" sz="2400" dirty="0" smtClean="0"/>
              <a:t> and </a:t>
            </a:r>
            <a:r>
              <a:rPr lang="sk-SK" sz="2400" dirty="0" err="1" smtClean="0"/>
              <a:t>employees</a:t>
            </a:r>
            <a:r>
              <a:rPr lang="sk-SK" sz="2400" dirty="0" smtClean="0"/>
              <a:t>, </a:t>
            </a:r>
            <a:r>
              <a:rPr lang="sk-SK" sz="2400" dirty="0" err="1" smtClean="0"/>
              <a:t>students</a:t>
            </a:r>
            <a:r>
              <a:rPr lang="sk-SK" sz="2400" dirty="0" smtClean="0"/>
              <a:t> and </a:t>
            </a:r>
            <a:r>
              <a:rPr lang="sk-SK" sz="2400" dirty="0" err="1" smtClean="0"/>
              <a:t>teacher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5143504" y="4572008"/>
            <a:ext cx="4000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>
                <a:solidFill>
                  <a:srgbClr val="FF0000"/>
                </a:solidFill>
              </a:rPr>
              <a:t>Informal</a:t>
            </a:r>
            <a:r>
              <a:rPr lang="sk-SK" sz="2400" dirty="0" smtClean="0">
                <a:solidFill>
                  <a:srgbClr val="FF0000"/>
                </a:solidFill>
              </a:rPr>
              <a:t> r. </a:t>
            </a:r>
            <a:r>
              <a:rPr lang="sk-SK" sz="2400" dirty="0" smtClean="0"/>
              <a:t>– </a:t>
            </a:r>
            <a:r>
              <a:rPr lang="sk-SK" sz="2400" dirty="0" err="1" smtClean="0"/>
              <a:t>parents</a:t>
            </a:r>
            <a:r>
              <a:rPr lang="sk-SK" sz="2400" dirty="0" smtClean="0"/>
              <a:t> and </a:t>
            </a:r>
            <a:r>
              <a:rPr lang="sk-SK" sz="2400" dirty="0" err="1" smtClean="0"/>
              <a:t>children</a:t>
            </a:r>
            <a:r>
              <a:rPr lang="sk-SK" sz="2400" dirty="0" smtClean="0"/>
              <a:t>, </a:t>
            </a:r>
            <a:r>
              <a:rPr lang="sk-SK" sz="2400" dirty="0" err="1" smtClean="0"/>
              <a:t>husband</a:t>
            </a:r>
            <a:r>
              <a:rPr lang="sk-SK" sz="2400" dirty="0" smtClean="0"/>
              <a:t> and </a:t>
            </a:r>
            <a:r>
              <a:rPr lang="sk-SK" sz="2400" dirty="0" err="1" smtClean="0"/>
              <a:t>wife</a:t>
            </a:r>
            <a:r>
              <a:rPr lang="sk-SK" sz="2400" dirty="0" smtClean="0"/>
              <a:t> – </a:t>
            </a:r>
            <a:r>
              <a:rPr lang="sk-SK" sz="2400" dirty="0" err="1" smtClean="0"/>
              <a:t>it</a:t>
            </a:r>
            <a:r>
              <a:rPr lang="sk-SK" sz="2400" dirty="0" smtClean="0"/>
              <a:t> </a:t>
            </a:r>
            <a:r>
              <a:rPr lang="sk-SK" sz="2400" dirty="0" err="1" smtClean="0"/>
              <a:t>means</a:t>
            </a:r>
            <a:r>
              <a:rPr lang="sk-SK" sz="2400" dirty="0" smtClean="0"/>
              <a:t> </a:t>
            </a:r>
            <a:r>
              <a:rPr lang="sk-SK" sz="2400" dirty="0" err="1" smtClean="0"/>
              <a:t>relationships</a:t>
            </a:r>
            <a:r>
              <a:rPr lang="sk-SK" sz="2400" dirty="0" smtClean="0"/>
              <a:t> </a:t>
            </a:r>
            <a:r>
              <a:rPr lang="sk-SK" sz="2400" dirty="0" err="1" smtClean="0"/>
              <a:t>within</a:t>
            </a:r>
            <a:r>
              <a:rPr lang="sk-SK" sz="2400" dirty="0" smtClean="0"/>
              <a:t> </a:t>
            </a:r>
            <a:r>
              <a:rPr lang="sk-SK" sz="2400" dirty="0" err="1" smtClean="0"/>
              <a:t>families</a:t>
            </a:r>
            <a:r>
              <a:rPr lang="sk-SK" sz="2400" dirty="0" smtClean="0"/>
              <a:t> or </a:t>
            </a:r>
            <a:r>
              <a:rPr lang="sk-SK" sz="2400" dirty="0" err="1" smtClean="0"/>
              <a:t>between</a:t>
            </a:r>
            <a:r>
              <a:rPr lang="sk-SK" sz="2400" dirty="0" smtClean="0"/>
              <a:t> </a:t>
            </a:r>
            <a:r>
              <a:rPr lang="sk-SK" sz="2400" dirty="0" err="1" smtClean="0"/>
              <a:t>friends</a:t>
            </a:r>
            <a:r>
              <a:rPr lang="sk-SK" sz="2400" dirty="0" smtClean="0"/>
              <a:t> </a:t>
            </a:r>
            <a:r>
              <a:rPr lang="sk-SK" sz="2400" dirty="0" err="1" smtClean="0"/>
              <a:t>etc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9144000" cy="866796"/>
          </a:xfrm>
        </p:spPr>
        <p:txBody>
          <a:bodyPr>
            <a:noAutofit/>
          </a:bodyPr>
          <a:lstStyle/>
          <a:p>
            <a:r>
              <a:rPr lang="sk-SK" dirty="0" err="1" smtClean="0">
                <a:solidFill>
                  <a:srgbClr val="C00000"/>
                </a:solidFill>
              </a:rPr>
              <a:t>How</a:t>
            </a:r>
            <a:r>
              <a:rPr lang="sk-SK" dirty="0" smtClean="0">
                <a:solidFill>
                  <a:srgbClr val="C00000"/>
                </a:solidFill>
              </a:rPr>
              <a:t> do HR </a:t>
            </a:r>
            <a:r>
              <a:rPr lang="sk-SK" dirty="0" err="1" smtClean="0">
                <a:solidFill>
                  <a:srgbClr val="C00000"/>
                </a:solidFill>
              </a:rPr>
              <a:t>change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as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we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grow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older</a:t>
            </a:r>
            <a:r>
              <a:rPr lang="sk-SK" dirty="0" smtClean="0">
                <a:solidFill>
                  <a:srgbClr val="C00000"/>
                </a:solidFill>
              </a:rPr>
              <a:t> ?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3797847" cy="22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lokTextu 7"/>
          <p:cNvSpPr txBox="1"/>
          <p:nvPr/>
        </p:nvSpPr>
        <p:spPr>
          <a:xfrm>
            <a:off x="1214414" y="3924240"/>
            <a:ext cx="7572428" cy="293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FF0000"/>
                </a:solidFill>
              </a:rPr>
              <a:t>1st </a:t>
            </a:r>
            <a:r>
              <a:rPr lang="sk-SK" sz="2000" dirty="0" err="1" smtClean="0">
                <a:solidFill>
                  <a:srgbClr val="FF0000"/>
                </a:solidFill>
              </a:rPr>
              <a:t>relationships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smtClean="0"/>
              <a:t>are </a:t>
            </a:r>
            <a:r>
              <a:rPr lang="sk-SK" sz="2000" dirty="0" err="1" smtClean="0"/>
              <a:t>formed</a:t>
            </a:r>
            <a:r>
              <a:rPr lang="sk-SK" sz="2000" dirty="0" smtClean="0"/>
              <a:t> in </a:t>
            </a:r>
            <a:r>
              <a:rPr lang="sk-SK" sz="2000" dirty="0" err="1" smtClean="0"/>
              <a:t>our</a:t>
            </a:r>
            <a:r>
              <a:rPr lang="sk-SK" sz="2000" dirty="0" smtClean="0"/>
              <a:t> </a:t>
            </a:r>
            <a:r>
              <a:rPr lang="sk-SK" sz="2000" dirty="0" err="1" smtClean="0"/>
              <a:t>families</a:t>
            </a:r>
            <a:r>
              <a:rPr lang="sk-SK" sz="2000" dirty="0" smtClean="0"/>
              <a:t> – </a:t>
            </a:r>
            <a:r>
              <a:rPr lang="sk-SK" sz="2000" dirty="0" err="1" smtClean="0">
                <a:solidFill>
                  <a:srgbClr val="FF0000"/>
                </a:solidFill>
              </a:rPr>
              <a:t>parents</a:t>
            </a:r>
            <a:r>
              <a:rPr lang="sk-SK" sz="2000" dirty="0" smtClean="0">
                <a:solidFill>
                  <a:srgbClr val="FF0000"/>
                </a:solidFill>
              </a:rPr>
              <a:t> and </a:t>
            </a:r>
            <a:r>
              <a:rPr lang="sk-SK" sz="2000" dirty="0" err="1" smtClean="0">
                <a:solidFill>
                  <a:srgbClr val="FF0000"/>
                </a:solidFill>
              </a:rPr>
              <a:t>children</a:t>
            </a:r>
            <a:r>
              <a:rPr lang="sk-SK" sz="2000" dirty="0" smtClean="0">
                <a:solidFill>
                  <a:srgbClr val="FF0000"/>
                </a:solidFill>
              </a:rPr>
              <a:t>.</a:t>
            </a:r>
            <a:r>
              <a:rPr lang="sk-SK" sz="2000" dirty="0" smtClean="0"/>
              <a:t> </a:t>
            </a:r>
            <a:r>
              <a:rPr lang="sk-SK" sz="2000" dirty="0" err="1" smtClean="0"/>
              <a:t>It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dirty="0" err="1" smtClean="0"/>
              <a:t>very</a:t>
            </a:r>
            <a:r>
              <a:rPr lang="sk-SK" sz="2000" dirty="0" smtClean="0"/>
              <a:t> </a:t>
            </a:r>
            <a:r>
              <a:rPr lang="sk-SK" sz="2000" dirty="0" err="1" smtClean="0"/>
              <a:t>important</a:t>
            </a:r>
            <a:r>
              <a:rPr lang="sk-SK" sz="2000" dirty="0" smtClean="0"/>
              <a:t> </a:t>
            </a:r>
            <a:r>
              <a:rPr lang="sk-SK" sz="2000" dirty="0" err="1" smtClean="0"/>
              <a:t>relationship</a:t>
            </a:r>
            <a:r>
              <a:rPr lang="sk-SK" sz="2000" dirty="0" smtClean="0"/>
              <a:t> </a:t>
            </a:r>
            <a:r>
              <a:rPr lang="sk-SK" sz="2000" dirty="0" err="1" smtClean="0"/>
              <a:t>which</a:t>
            </a:r>
            <a:r>
              <a:rPr lang="sk-SK" sz="2000" dirty="0" smtClean="0"/>
              <a:t>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influence</a:t>
            </a:r>
            <a:r>
              <a:rPr lang="sk-SK" sz="2000" dirty="0" smtClean="0"/>
              <a:t> </a:t>
            </a:r>
            <a:r>
              <a:rPr lang="sk-SK" sz="2000" dirty="0" err="1" smtClean="0"/>
              <a:t>us</a:t>
            </a:r>
            <a:r>
              <a:rPr lang="sk-SK" sz="2000" dirty="0" smtClean="0"/>
              <a:t> </a:t>
            </a:r>
            <a:r>
              <a:rPr lang="sk-SK" sz="2000" dirty="0" err="1" smtClean="0"/>
              <a:t>during</a:t>
            </a:r>
            <a:r>
              <a:rPr lang="sk-SK" sz="2000" dirty="0" smtClean="0"/>
              <a:t> the </a:t>
            </a:r>
            <a:r>
              <a:rPr lang="sk-SK" sz="2000" dirty="0" err="1" smtClean="0"/>
              <a:t>whole</a:t>
            </a:r>
            <a:r>
              <a:rPr lang="sk-SK" sz="2000" dirty="0" smtClean="0"/>
              <a:t> </a:t>
            </a:r>
            <a:r>
              <a:rPr lang="sk-SK" sz="2000" dirty="0" err="1" smtClean="0"/>
              <a:t>life</a:t>
            </a:r>
            <a:r>
              <a:rPr lang="sk-SK" sz="2000" dirty="0" smtClean="0"/>
              <a:t>. </a:t>
            </a:r>
            <a:r>
              <a:rPr lang="sk-SK" sz="2000" dirty="0" err="1" smtClean="0"/>
              <a:t>We</a:t>
            </a:r>
            <a:r>
              <a:rPr lang="sk-SK" sz="2000" dirty="0" smtClean="0"/>
              <a:t> </a:t>
            </a:r>
            <a:r>
              <a:rPr lang="sk-SK" sz="2000" dirty="0" err="1" smtClean="0"/>
              <a:t>should</a:t>
            </a:r>
            <a:r>
              <a:rPr lang="sk-SK" sz="2000" dirty="0" smtClean="0"/>
              <a:t> </a:t>
            </a:r>
            <a:r>
              <a:rPr lang="sk-SK" sz="2000" dirty="0" err="1" smtClean="0"/>
              <a:t>have</a:t>
            </a:r>
            <a:r>
              <a:rPr lang="sk-SK" sz="2000" dirty="0" smtClean="0"/>
              <a:t> </a:t>
            </a:r>
            <a:r>
              <a:rPr lang="sk-SK" sz="2000" dirty="0" err="1" smtClean="0"/>
              <a:t>good</a:t>
            </a:r>
            <a:r>
              <a:rPr lang="sk-SK" sz="2000" dirty="0" smtClean="0"/>
              <a:t> </a:t>
            </a:r>
            <a:r>
              <a:rPr lang="sk-SK" sz="2000" dirty="0" err="1" smtClean="0"/>
              <a:t>relationship</a:t>
            </a:r>
            <a:r>
              <a:rPr lang="sk-SK" sz="2000" dirty="0" smtClean="0"/>
              <a:t> </a:t>
            </a:r>
            <a:r>
              <a:rPr lang="sk-SK" sz="2000" dirty="0" err="1" smtClean="0"/>
              <a:t>with</a:t>
            </a:r>
            <a:r>
              <a:rPr lang="sk-SK" sz="2000" dirty="0" smtClean="0"/>
              <a:t> </a:t>
            </a:r>
            <a:r>
              <a:rPr lang="sk-SK" sz="2000" dirty="0" err="1" smtClean="0"/>
              <a:t>our</a:t>
            </a:r>
            <a:r>
              <a:rPr lang="sk-SK" sz="2000" dirty="0" smtClean="0"/>
              <a:t> </a:t>
            </a:r>
            <a:r>
              <a:rPr lang="sk-SK" sz="2000" dirty="0" err="1" smtClean="0"/>
              <a:t>parents</a:t>
            </a:r>
            <a:r>
              <a:rPr lang="sk-SK" sz="2000" dirty="0" smtClean="0"/>
              <a:t> – </a:t>
            </a:r>
            <a:r>
              <a:rPr lang="sk-SK" sz="2000" dirty="0" err="1" smtClean="0"/>
              <a:t>should</a:t>
            </a:r>
            <a:r>
              <a:rPr lang="sk-SK" sz="2000" dirty="0" smtClean="0"/>
              <a:t> </a:t>
            </a:r>
            <a:r>
              <a:rPr lang="sk-SK" sz="2000" dirty="0" err="1" smtClean="0"/>
              <a:t>be</a:t>
            </a:r>
            <a:r>
              <a:rPr lang="sk-SK" sz="2000" dirty="0" smtClean="0"/>
              <a:t> </a:t>
            </a:r>
            <a:r>
              <a:rPr lang="sk-SK" sz="2000" dirty="0" err="1" smtClean="0"/>
              <a:t>our</a:t>
            </a:r>
            <a:r>
              <a:rPr lang="sk-SK" sz="2000" dirty="0" smtClean="0"/>
              <a:t> </a:t>
            </a:r>
            <a:r>
              <a:rPr lang="sk-SK" sz="2000" dirty="0" err="1" smtClean="0"/>
              <a:t>examples</a:t>
            </a:r>
            <a:r>
              <a:rPr lang="sk-SK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</a:t>
            </a:r>
            <a:r>
              <a:rPr lang="sk-SK" sz="2000" dirty="0" err="1" smtClean="0"/>
              <a:t>Relationships</a:t>
            </a:r>
            <a:r>
              <a:rPr lang="sk-SK" sz="2000" dirty="0" smtClean="0"/>
              <a:t> in </a:t>
            </a:r>
            <a:r>
              <a:rPr lang="sk-SK" sz="2000" dirty="0" err="1" smtClean="0"/>
              <a:t>families</a:t>
            </a:r>
            <a:r>
              <a:rPr lang="sk-SK" sz="2000" dirty="0" smtClean="0"/>
              <a:t> are </a:t>
            </a:r>
            <a:r>
              <a:rPr lang="sk-SK" sz="2000" dirty="0" err="1" smtClean="0"/>
              <a:t>complicated</a:t>
            </a:r>
            <a:r>
              <a:rPr lang="sk-SK" sz="2000" dirty="0" smtClean="0"/>
              <a:t> </a:t>
            </a:r>
            <a:r>
              <a:rPr lang="sk-SK" sz="2000" dirty="0" err="1" smtClean="0"/>
              <a:t>nowadays</a:t>
            </a:r>
            <a:r>
              <a:rPr lang="sk-SK" sz="2000" dirty="0" smtClean="0"/>
              <a:t>.</a:t>
            </a:r>
          </a:p>
          <a:p>
            <a:r>
              <a:rPr lang="sk-SK" sz="2000" dirty="0" err="1" smtClean="0"/>
              <a:t>Parents</a:t>
            </a:r>
            <a:r>
              <a:rPr lang="sk-SK" sz="2000" dirty="0" smtClean="0"/>
              <a:t> – </a:t>
            </a:r>
            <a:r>
              <a:rPr lang="sk-SK" sz="2000" dirty="0" err="1" smtClean="0"/>
              <a:t>busy</a:t>
            </a:r>
            <a:r>
              <a:rPr lang="sk-SK" sz="2000" dirty="0" smtClean="0"/>
              <a:t>, </a:t>
            </a:r>
            <a:r>
              <a:rPr lang="sk-SK" sz="2000" dirty="0" err="1" smtClean="0"/>
              <a:t>tired</a:t>
            </a:r>
            <a:r>
              <a:rPr lang="sk-SK" sz="2000" dirty="0" smtClean="0"/>
              <a:t>, </a:t>
            </a:r>
            <a:r>
              <a:rPr lang="sk-SK" sz="2000" dirty="0" err="1" smtClean="0"/>
              <a:t>don´t</a:t>
            </a:r>
            <a:r>
              <a:rPr lang="sk-SK" sz="2000" dirty="0" smtClean="0"/>
              <a:t> </a:t>
            </a:r>
            <a:r>
              <a:rPr lang="sk-SK" sz="2000" dirty="0" err="1" smtClean="0"/>
              <a:t>have</a:t>
            </a:r>
            <a:r>
              <a:rPr lang="sk-SK" sz="2000" dirty="0" smtClean="0"/>
              <a:t> </a:t>
            </a:r>
            <a:r>
              <a:rPr lang="sk-SK" sz="2000" dirty="0" err="1" smtClean="0"/>
              <a:t>enough</a:t>
            </a:r>
            <a:r>
              <a:rPr lang="sk-SK" sz="2000" dirty="0" smtClean="0"/>
              <a:t> </a:t>
            </a:r>
            <a:r>
              <a:rPr lang="sk-SK" sz="2000" dirty="0" err="1" smtClean="0"/>
              <a:t>time</a:t>
            </a:r>
            <a:r>
              <a:rPr lang="sk-SK" sz="2000" dirty="0" smtClean="0"/>
              <a:t>, </a:t>
            </a:r>
            <a:r>
              <a:rPr lang="sk-SK" sz="2000" dirty="0" err="1" smtClean="0"/>
              <a:t>live</a:t>
            </a:r>
            <a:r>
              <a:rPr lang="sk-SK" sz="2000" dirty="0" smtClean="0"/>
              <a:t> </a:t>
            </a:r>
            <a:r>
              <a:rPr lang="sk-SK" sz="2000" dirty="0" err="1" smtClean="0"/>
              <a:t>stressful</a:t>
            </a:r>
            <a:r>
              <a:rPr lang="sk-SK" sz="2000" dirty="0" smtClean="0"/>
              <a:t> </a:t>
            </a:r>
            <a:r>
              <a:rPr lang="sk-SK" sz="2000" dirty="0" err="1" smtClean="0"/>
              <a:t>life</a:t>
            </a:r>
            <a:r>
              <a:rPr lang="sk-SK" sz="2000" dirty="0" smtClean="0"/>
              <a:t>.</a:t>
            </a:r>
          </a:p>
          <a:p>
            <a:r>
              <a:rPr lang="sk-SK" sz="2000" dirty="0" err="1" smtClean="0"/>
              <a:t>If</a:t>
            </a:r>
            <a:r>
              <a:rPr lang="sk-SK" sz="2000" dirty="0" smtClean="0"/>
              <a:t> </a:t>
            </a:r>
            <a:r>
              <a:rPr lang="sk-SK" sz="2000" dirty="0" err="1" smtClean="0"/>
              <a:t>parents</a:t>
            </a:r>
            <a:r>
              <a:rPr lang="sk-SK" sz="2000" dirty="0" smtClean="0"/>
              <a:t> and </a:t>
            </a:r>
            <a:r>
              <a:rPr lang="sk-SK" sz="2000" dirty="0" err="1" smtClean="0"/>
              <a:t>children</a:t>
            </a:r>
            <a:r>
              <a:rPr lang="sk-SK" sz="2000" dirty="0" smtClean="0"/>
              <a:t> </a:t>
            </a:r>
            <a:r>
              <a:rPr lang="sk-SK" sz="2000" dirty="0" err="1" smtClean="0"/>
              <a:t>don´t</a:t>
            </a:r>
            <a:r>
              <a:rPr lang="sk-SK" sz="2000" dirty="0" smtClean="0"/>
              <a:t> </a:t>
            </a:r>
            <a:r>
              <a:rPr lang="sk-SK" sz="2000" dirty="0" err="1" smtClean="0"/>
              <a:t>understand</a:t>
            </a:r>
            <a:r>
              <a:rPr lang="sk-SK" sz="2000" dirty="0" smtClean="0"/>
              <a:t> </a:t>
            </a:r>
            <a:r>
              <a:rPr lang="sk-SK" sz="2000" dirty="0" err="1" smtClean="0"/>
              <a:t>each</a:t>
            </a:r>
            <a:r>
              <a:rPr lang="sk-SK" sz="2000" dirty="0" smtClean="0"/>
              <a:t> </a:t>
            </a:r>
            <a:r>
              <a:rPr lang="sk-SK" sz="2000" dirty="0" err="1" smtClean="0"/>
              <a:t>other</a:t>
            </a:r>
            <a:r>
              <a:rPr lang="sk-SK" sz="2000" dirty="0" smtClean="0"/>
              <a:t> </a:t>
            </a:r>
            <a:r>
              <a:rPr lang="sk-SK" sz="2000" dirty="0" err="1" smtClean="0"/>
              <a:t>there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a </a:t>
            </a:r>
            <a:r>
              <a:rPr lang="sk-SK" sz="2000" dirty="0" err="1" smtClean="0">
                <a:solidFill>
                  <a:srgbClr val="FF0000"/>
                </a:solidFill>
              </a:rPr>
              <a:t>generation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gap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smtClean="0"/>
              <a:t>in </a:t>
            </a:r>
            <a:r>
              <a:rPr lang="sk-SK" sz="2000" dirty="0" err="1" smtClean="0"/>
              <a:t>families</a:t>
            </a:r>
            <a:r>
              <a:rPr lang="sk-SK" sz="2000" dirty="0" smtClean="0"/>
              <a:t>.</a:t>
            </a:r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9144000" cy="866796"/>
          </a:xfrm>
        </p:spPr>
        <p:txBody>
          <a:bodyPr>
            <a:noAutofit/>
          </a:bodyPr>
          <a:lstStyle/>
          <a:p>
            <a:r>
              <a:rPr lang="sk-SK" dirty="0" err="1" smtClean="0">
                <a:solidFill>
                  <a:srgbClr val="C00000"/>
                </a:solidFill>
              </a:rPr>
              <a:t>How</a:t>
            </a:r>
            <a:r>
              <a:rPr lang="sk-SK" dirty="0" smtClean="0">
                <a:solidFill>
                  <a:srgbClr val="C00000"/>
                </a:solidFill>
              </a:rPr>
              <a:t> do HR </a:t>
            </a:r>
            <a:r>
              <a:rPr lang="sk-SK" dirty="0" err="1" smtClean="0">
                <a:solidFill>
                  <a:srgbClr val="C00000"/>
                </a:solidFill>
              </a:rPr>
              <a:t>change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as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we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grow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older</a:t>
            </a:r>
            <a:r>
              <a:rPr lang="sk-SK" dirty="0" smtClean="0">
                <a:solidFill>
                  <a:srgbClr val="C00000"/>
                </a:solidFill>
              </a:rPr>
              <a:t> ?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3643339" cy="242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1285852" y="4643446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Later</a:t>
            </a:r>
            <a:r>
              <a:rPr lang="sk-SK" sz="2400" dirty="0" smtClean="0"/>
              <a:t> </a:t>
            </a:r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look</a:t>
            </a:r>
            <a:r>
              <a:rPr lang="sk-SK" sz="2400" dirty="0" smtClean="0"/>
              <a:t> </a:t>
            </a:r>
            <a:r>
              <a:rPr lang="sk-SK" sz="2400" dirty="0" err="1" smtClean="0"/>
              <a:t>for</a:t>
            </a:r>
            <a:r>
              <a:rPr lang="sk-SK" sz="2400" dirty="0" smtClean="0"/>
              <a:t> </a:t>
            </a:r>
            <a:r>
              <a:rPr lang="sk-SK" sz="2400" dirty="0" err="1" smtClean="0"/>
              <a:t>friends</a:t>
            </a:r>
            <a:r>
              <a:rPr lang="sk-SK" sz="2400" dirty="0" smtClean="0"/>
              <a:t> – </a:t>
            </a:r>
            <a:r>
              <a:rPr lang="sk-SK" sz="2400" dirty="0" err="1" smtClean="0"/>
              <a:t>usually</a:t>
            </a:r>
            <a:r>
              <a:rPr lang="sk-SK" sz="2400" dirty="0" smtClean="0"/>
              <a:t> the </a:t>
            </a:r>
            <a:r>
              <a:rPr lang="sk-SK" sz="2400" dirty="0" err="1" smtClean="0"/>
              <a:t>people</a:t>
            </a:r>
            <a:r>
              <a:rPr lang="sk-SK" sz="2400" dirty="0" smtClean="0"/>
              <a:t> </a:t>
            </a:r>
            <a:r>
              <a:rPr lang="sk-SK" sz="2400" dirty="0" err="1" smtClean="0"/>
              <a:t>with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same</a:t>
            </a:r>
            <a:r>
              <a:rPr lang="sk-SK" sz="2400" dirty="0" smtClean="0"/>
              <a:t> </a:t>
            </a:r>
            <a:r>
              <a:rPr lang="sk-SK" sz="2400" dirty="0" err="1" smtClean="0"/>
              <a:t>values</a:t>
            </a:r>
            <a:r>
              <a:rPr lang="sk-SK" sz="2400" dirty="0" smtClean="0"/>
              <a:t>. </a:t>
            </a:r>
            <a:r>
              <a:rPr lang="sk-SK" sz="2400" dirty="0" err="1" smtClean="0"/>
              <a:t>Some</a:t>
            </a:r>
            <a:r>
              <a:rPr lang="sk-SK" sz="2400" dirty="0" smtClean="0"/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friendships</a:t>
            </a:r>
            <a:r>
              <a:rPr lang="sk-SK" sz="2400" dirty="0" smtClean="0"/>
              <a:t> </a:t>
            </a:r>
            <a:r>
              <a:rPr lang="sk-SK" sz="2400" dirty="0" err="1" smtClean="0"/>
              <a:t>can</a:t>
            </a:r>
            <a:r>
              <a:rPr lang="sk-SK" sz="2400" dirty="0" smtClean="0"/>
              <a:t> </a:t>
            </a:r>
            <a:r>
              <a:rPr lang="sk-SK" sz="2400" dirty="0" err="1" smtClean="0"/>
              <a:t>last</a:t>
            </a:r>
            <a:r>
              <a:rPr lang="sk-SK" sz="2400" dirty="0" smtClean="0"/>
              <a:t>  </a:t>
            </a:r>
            <a:r>
              <a:rPr lang="sk-SK" sz="2400" dirty="0" err="1" smtClean="0"/>
              <a:t>your</a:t>
            </a:r>
            <a:r>
              <a:rPr lang="sk-SK" sz="2400" dirty="0" smtClean="0"/>
              <a:t> </a:t>
            </a:r>
            <a:r>
              <a:rPr lang="sk-SK" sz="2400" dirty="0" err="1" smtClean="0"/>
              <a:t>whole</a:t>
            </a:r>
            <a:r>
              <a:rPr lang="sk-SK" sz="2400" dirty="0" smtClean="0"/>
              <a:t> </a:t>
            </a:r>
            <a:r>
              <a:rPr lang="sk-SK" sz="2400" dirty="0" err="1" smtClean="0"/>
              <a:t>life</a:t>
            </a:r>
            <a:r>
              <a:rPr lang="sk-SK" sz="2400" dirty="0" smtClean="0"/>
              <a:t>. </a:t>
            </a:r>
            <a:r>
              <a:rPr lang="sk-SK" sz="2400" dirty="0" err="1" smtClean="0"/>
              <a:t>Some</a:t>
            </a:r>
            <a:r>
              <a:rPr lang="sk-SK" sz="2400" dirty="0" smtClean="0"/>
              <a:t> </a:t>
            </a:r>
            <a:r>
              <a:rPr lang="sk-SK" sz="2400" dirty="0" err="1" smtClean="0"/>
              <a:t>can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sk-SK" sz="2400" dirty="0" smtClean="0"/>
              <a:t> </a:t>
            </a:r>
            <a:r>
              <a:rPr lang="sk-SK" sz="2400" dirty="0" err="1" smtClean="0"/>
              <a:t>short</a:t>
            </a:r>
            <a:r>
              <a:rPr lang="sk-SK" sz="2400" dirty="0" smtClean="0"/>
              <a:t> –</a:t>
            </a:r>
            <a:r>
              <a:rPr lang="sk-SK" sz="2400" dirty="0" err="1" smtClean="0"/>
              <a:t>termed</a:t>
            </a:r>
            <a:r>
              <a:rPr lang="sk-SK" sz="2400" dirty="0" smtClean="0"/>
              <a:t>.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929198"/>
            <a:ext cx="8610600" cy="882650"/>
          </a:xfrm>
        </p:spPr>
        <p:txBody>
          <a:bodyPr>
            <a:noAutofit/>
          </a:bodyPr>
          <a:lstStyle/>
          <a:p>
            <a:pPr algn="ctr"/>
            <a:r>
              <a:rPr lang="sk-SK" sz="4400" dirty="0" err="1" smtClean="0">
                <a:solidFill>
                  <a:srgbClr val="FF0000"/>
                </a:solidFill>
              </a:rPr>
              <a:t>Qualities</a:t>
            </a:r>
            <a:r>
              <a:rPr lang="sk-SK" sz="4400" dirty="0" smtClean="0">
                <a:solidFill>
                  <a:srgbClr val="FF0000"/>
                </a:solidFill>
              </a:rPr>
              <a:t> </a:t>
            </a:r>
            <a:r>
              <a:rPr lang="sk-SK" sz="4400" dirty="0" err="1" smtClean="0">
                <a:solidFill>
                  <a:srgbClr val="FF0000"/>
                </a:solidFill>
              </a:rPr>
              <a:t>of</a:t>
            </a:r>
            <a:r>
              <a:rPr lang="sk-SK" sz="4400" dirty="0" smtClean="0">
                <a:solidFill>
                  <a:srgbClr val="FF0000"/>
                </a:solidFill>
              </a:rPr>
              <a:t> a </a:t>
            </a:r>
            <a:r>
              <a:rPr lang="sk-SK" sz="4400" dirty="0" err="1" smtClean="0">
                <a:solidFill>
                  <a:srgbClr val="FF0000"/>
                </a:solidFill>
              </a:rPr>
              <a:t>true</a:t>
            </a:r>
            <a:r>
              <a:rPr lang="sk-SK" sz="4400" dirty="0" smtClean="0">
                <a:solidFill>
                  <a:srgbClr val="FF0000"/>
                </a:solidFill>
              </a:rPr>
              <a:t> </a:t>
            </a:r>
            <a:r>
              <a:rPr lang="sk-SK" sz="4400" dirty="0" err="1" smtClean="0">
                <a:solidFill>
                  <a:srgbClr val="FF0000"/>
                </a:solidFill>
              </a:rPr>
              <a:t>friend</a:t>
            </a:r>
            <a:endParaRPr lang="sk-SK" sz="4400" dirty="0">
              <a:solidFill>
                <a:srgbClr val="FF0000"/>
              </a:solidFill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>
          <a:xfrm>
            <a:off x="1428728" y="5929330"/>
            <a:ext cx="4714908" cy="639762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 </a:t>
            </a:r>
            <a:r>
              <a:rPr lang="sk-SK" sz="2400" b="1" dirty="0" smtClean="0">
                <a:solidFill>
                  <a:srgbClr val="002060"/>
                </a:solidFill>
              </a:rPr>
              <a:t>- </a:t>
            </a:r>
            <a:r>
              <a:rPr lang="sk-SK" sz="3300" b="1" dirty="0" err="1" smtClean="0">
                <a:solidFill>
                  <a:srgbClr val="002060"/>
                </a:solidFill>
              </a:rPr>
              <a:t>he</a:t>
            </a:r>
            <a:r>
              <a:rPr lang="sk-SK" sz="3300" b="1" dirty="0" smtClean="0">
                <a:solidFill>
                  <a:srgbClr val="002060"/>
                </a:solidFill>
              </a:rPr>
              <a:t> / </a:t>
            </a:r>
            <a:r>
              <a:rPr lang="sk-SK" sz="3300" b="1" dirty="0" err="1" smtClean="0">
                <a:solidFill>
                  <a:srgbClr val="002060"/>
                </a:solidFill>
              </a:rPr>
              <a:t>she</a:t>
            </a:r>
            <a:r>
              <a:rPr lang="sk-SK" sz="3300" b="1" dirty="0" smtClean="0">
                <a:solidFill>
                  <a:srgbClr val="002060"/>
                </a:solidFill>
              </a:rPr>
              <a:t> </a:t>
            </a:r>
            <a:r>
              <a:rPr lang="sk-SK" sz="3300" b="1" dirty="0" err="1" smtClean="0">
                <a:solidFill>
                  <a:srgbClr val="002060"/>
                </a:solidFill>
              </a:rPr>
              <a:t>should</a:t>
            </a:r>
            <a:r>
              <a:rPr lang="sk-SK" sz="3300" b="1" dirty="0" smtClean="0">
                <a:solidFill>
                  <a:srgbClr val="002060"/>
                </a:solidFill>
              </a:rPr>
              <a:t> / </a:t>
            </a:r>
            <a:r>
              <a:rPr lang="sk-SK" sz="3300" b="1" dirty="0" err="1" smtClean="0">
                <a:solidFill>
                  <a:srgbClr val="002060"/>
                </a:solidFill>
              </a:rPr>
              <a:t>shouldn´t</a:t>
            </a:r>
            <a:r>
              <a:rPr lang="sk-SK" sz="3300" b="1" dirty="0" smtClean="0">
                <a:solidFill>
                  <a:srgbClr val="002060"/>
                </a:solidFill>
              </a:rPr>
              <a:t> </a:t>
            </a:r>
            <a:r>
              <a:rPr lang="sk-SK" sz="2400" b="1" dirty="0" smtClean="0">
                <a:solidFill>
                  <a:srgbClr val="002060"/>
                </a:solidFill>
              </a:rPr>
              <a:t>....</a:t>
            </a:r>
            <a:endParaRPr lang="sk-SK" sz="2400" b="1" dirty="0">
              <a:solidFill>
                <a:srgbClr val="002060"/>
              </a:solidFill>
            </a:endParaRPr>
          </a:p>
        </p:txBody>
      </p:sp>
      <p:sp>
        <p:nvSpPr>
          <p:cNvPr id="9" name="Zástupný symbol textu 8"/>
          <p:cNvSpPr>
            <a:spLocks noGrp="1"/>
          </p:cNvSpPr>
          <p:nvPr>
            <p:ph type="body" sz="half" idx="3"/>
          </p:nvPr>
        </p:nvSpPr>
        <p:spPr>
          <a:xfrm>
            <a:off x="7858148" y="785794"/>
            <a:ext cx="1079118" cy="52071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1183436"/>
            <a:ext cx="5000660" cy="37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obsahu 9"/>
          <p:cNvSpPr>
            <a:spLocks noGrp="1"/>
          </p:cNvSpPr>
          <p:nvPr>
            <p:ph sz="quarter" idx="4"/>
          </p:nvPr>
        </p:nvSpPr>
        <p:spPr>
          <a:xfrm>
            <a:off x="5429256" y="714356"/>
            <a:ext cx="3571900" cy="4143404"/>
          </a:xfrm>
        </p:spPr>
        <p:txBody>
          <a:bodyPr>
            <a:normAutofit/>
          </a:bodyPr>
          <a:lstStyle/>
          <a:p>
            <a:r>
              <a:rPr lang="sk-SK" sz="2800" dirty="0" err="1" smtClean="0">
                <a:solidFill>
                  <a:srgbClr val="C00000"/>
                </a:solidFill>
              </a:rPr>
              <a:t>Friends</a:t>
            </a:r>
            <a:r>
              <a:rPr lang="sk-SK" sz="2800" dirty="0" smtClean="0">
                <a:solidFill>
                  <a:srgbClr val="C00000"/>
                </a:solidFill>
              </a:rPr>
              <a:t> or </a:t>
            </a:r>
            <a:r>
              <a:rPr lang="sk-SK" sz="2800" dirty="0" err="1" smtClean="0">
                <a:solidFill>
                  <a:srgbClr val="C00000"/>
                </a:solidFill>
              </a:rPr>
              <a:t>acquaintances</a:t>
            </a:r>
            <a:endParaRPr lang="sk-SK" sz="2800" dirty="0" smtClean="0">
              <a:solidFill>
                <a:srgbClr val="C00000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Friends</a:t>
            </a:r>
            <a:r>
              <a:rPr lang="sk-SK" dirty="0" smtClean="0">
                <a:solidFill>
                  <a:schemeClr val="tx1"/>
                </a:solidFill>
              </a:rPr>
              <a:t> are </a:t>
            </a:r>
            <a:r>
              <a:rPr lang="sk-SK" dirty="0" err="1" smtClean="0">
                <a:solidFill>
                  <a:schemeClr val="tx1"/>
                </a:solidFill>
              </a:rPr>
              <a:t>people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we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spend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lots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of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time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with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we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have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much</a:t>
            </a:r>
            <a:r>
              <a:rPr lang="sk-SK" dirty="0" smtClean="0">
                <a:solidFill>
                  <a:schemeClr val="tx1"/>
                </a:solidFill>
              </a:rPr>
              <a:t> in </a:t>
            </a:r>
            <a:r>
              <a:rPr lang="sk-SK" dirty="0" err="1" smtClean="0">
                <a:solidFill>
                  <a:schemeClr val="tx1"/>
                </a:solidFill>
              </a:rPr>
              <a:t>common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Acquaintances</a:t>
            </a:r>
            <a:r>
              <a:rPr lang="sk-SK" dirty="0" smtClean="0">
                <a:solidFill>
                  <a:schemeClr val="tx1"/>
                </a:solidFill>
              </a:rPr>
              <a:t> – </a:t>
            </a:r>
            <a:r>
              <a:rPr lang="sk-SK" dirty="0" err="1" smtClean="0">
                <a:solidFill>
                  <a:schemeClr val="tx1"/>
                </a:solidFill>
              </a:rPr>
              <a:t>people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who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we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know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en-US" dirty="0" smtClean="0"/>
              <a:t>but who </a:t>
            </a:r>
            <a:r>
              <a:rPr lang="sk-SK" dirty="0" smtClean="0"/>
              <a:t>are</a:t>
            </a:r>
            <a:r>
              <a:rPr lang="en-US" dirty="0" smtClean="0"/>
              <a:t> not close friend</a:t>
            </a:r>
            <a:r>
              <a:rPr lang="sk-SK" smtClean="0"/>
              <a:t>s</a:t>
            </a:r>
            <a:r>
              <a:rPr lang="en-US" smtClean="0"/>
              <a:t>.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14282" y="428604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 smtClean="0">
                <a:solidFill>
                  <a:srgbClr val="C00000"/>
                </a:solidFill>
              </a:rPr>
              <a:t>Explain</a:t>
            </a:r>
            <a:r>
              <a:rPr lang="sk-SK" sz="2000" dirty="0" smtClean="0">
                <a:solidFill>
                  <a:srgbClr val="C00000"/>
                </a:solidFill>
              </a:rPr>
              <a:t> : „A </a:t>
            </a:r>
            <a:r>
              <a:rPr lang="sk-SK" sz="2000" dirty="0" err="1" smtClean="0">
                <a:solidFill>
                  <a:srgbClr val="C00000"/>
                </a:solidFill>
              </a:rPr>
              <a:t>friend</a:t>
            </a:r>
            <a:r>
              <a:rPr lang="sk-SK" sz="2000" dirty="0" smtClean="0">
                <a:solidFill>
                  <a:srgbClr val="C00000"/>
                </a:solidFill>
              </a:rPr>
              <a:t> in </a:t>
            </a:r>
            <a:r>
              <a:rPr lang="sk-SK" sz="2000" dirty="0" err="1" smtClean="0">
                <a:solidFill>
                  <a:srgbClr val="C00000"/>
                </a:solidFill>
              </a:rPr>
              <a:t>need</a:t>
            </a:r>
            <a:r>
              <a:rPr lang="sk-SK" sz="2000" dirty="0" smtClean="0">
                <a:solidFill>
                  <a:srgbClr val="C00000"/>
                </a:solidFill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</a:rPr>
              <a:t>is</a:t>
            </a:r>
            <a:r>
              <a:rPr lang="sk-SK" sz="2000" dirty="0" smtClean="0">
                <a:solidFill>
                  <a:srgbClr val="C00000"/>
                </a:solidFill>
              </a:rPr>
              <a:t> a </a:t>
            </a:r>
            <a:r>
              <a:rPr lang="sk-SK" sz="2000" dirty="0" err="1" smtClean="0">
                <a:solidFill>
                  <a:srgbClr val="C00000"/>
                </a:solidFill>
              </a:rPr>
              <a:t>friend</a:t>
            </a:r>
            <a:r>
              <a:rPr lang="sk-SK" sz="2000" dirty="0" smtClean="0">
                <a:solidFill>
                  <a:srgbClr val="C00000"/>
                </a:solidFill>
              </a:rPr>
              <a:t> </a:t>
            </a:r>
            <a:r>
              <a:rPr lang="sk-SK" sz="2000" dirty="0" err="1" smtClean="0">
                <a:solidFill>
                  <a:srgbClr val="C00000"/>
                </a:solidFill>
              </a:rPr>
              <a:t>indeed</a:t>
            </a:r>
            <a:r>
              <a:rPr lang="sk-SK" sz="2000" dirty="0" smtClean="0">
                <a:solidFill>
                  <a:srgbClr val="C00000"/>
                </a:solidFill>
              </a:rPr>
              <a:t>.“</a:t>
            </a:r>
            <a:endParaRPr lang="sk-SK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0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9144000" cy="866796"/>
          </a:xfrm>
        </p:spPr>
        <p:txBody>
          <a:bodyPr>
            <a:noAutofit/>
          </a:bodyPr>
          <a:lstStyle/>
          <a:p>
            <a:r>
              <a:rPr lang="sk-SK" dirty="0" err="1" smtClean="0">
                <a:solidFill>
                  <a:srgbClr val="C00000"/>
                </a:solidFill>
              </a:rPr>
              <a:t>How</a:t>
            </a:r>
            <a:r>
              <a:rPr lang="sk-SK" dirty="0" smtClean="0">
                <a:solidFill>
                  <a:srgbClr val="C00000"/>
                </a:solidFill>
              </a:rPr>
              <a:t> do HR </a:t>
            </a:r>
            <a:r>
              <a:rPr lang="sk-SK" dirty="0" err="1" smtClean="0">
                <a:solidFill>
                  <a:srgbClr val="C00000"/>
                </a:solidFill>
              </a:rPr>
              <a:t>change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as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we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grow</a:t>
            </a:r>
            <a:r>
              <a:rPr lang="sk-SK" dirty="0" smtClean="0">
                <a:solidFill>
                  <a:srgbClr val="C00000"/>
                </a:solidFill>
              </a:rPr>
              <a:t> </a:t>
            </a:r>
            <a:r>
              <a:rPr lang="sk-SK" dirty="0" err="1" smtClean="0">
                <a:solidFill>
                  <a:srgbClr val="C00000"/>
                </a:solidFill>
              </a:rPr>
              <a:t>older</a:t>
            </a:r>
            <a:r>
              <a:rPr lang="sk-SK" dirty="0" smtClean="0">
                <a:solidFill>
                  <a:srgbClr val="C00000"/>
                </a:solidFill>
              </a:rPr>
              <a:t> ?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86190"/>
            <a:ext cx="2445148" cy="27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2097">
            <a:off x="4857752" y="4214818"/>
            <a:ext cx="3357561" cy="22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00504"/>
            <a:ext cx="136810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BlokTextu 8"/>
          <p:cNvSpPr txBox="1"/>
          <p:nvPr/>
        </p:nvSpPr>
        <p:spPr>
          <a:xfrm>
            <a:off x="857224" y="1714488"/>
            <a:ext cx="76438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When</a:t>
            </a:r>
            <a:r>
              <a:rPr lang="sk-SK" sz="2400" dirty="0" smtClean="0"/>
              <a:t> </a:t>
            </a:r>
            <a:r>
              <a:rPr lang="sk-SK" sz="2400" dirty="0" err="1" smtClean="0"/>
              <a:t>we</a:t>
            </a:r>
            <a:r>
              <a:rPr lang="sk-SK" sz="2400" dirty="0" smtClean="0"/>
              <a:t> are </a:t>
            </a:r>
            <a:r>
              <a:rPr lang="sk-SK" sz="2400" dirty="0" err="1" smtClean="0"/>
              <a:t>older</a:t>
            </a:r>
            <a:r>
              <a:rPr lang="sk-SK" sz="2400" dirty="0" smtClean="0"/>
              <a:t> </a:t>
            </a:r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have</a:t>
            </a:r>
            <a:r>
              <a:rPr lang="sk-SK" sz="2400" dirty="0" smtClean="0"/>
              <a:t> a </a:t>
            </a:r>
            <a:r>
              <a:rPr lang="sk-SK" sz="2400" dirty="0" err="1" smtClean="0">
                <a:solidFill>
                  <a:srgbClr val="C00000"/>
                </a:solidFill>
              </a:rPr>
              <a:t>romantic</a:t>
            </a:r>
            <a:r>
              <a:rPr lang="sk-SK" sz="2400" dirty="0" smtClean="0">
                <a:solidFill>
                  <a:srgbClr val="C00000"/>
                </a:solidFill>
              </a:rPr>
              <a:t> </a:t>
            </a:r>
            <a:r>
              <a:rPr lang="sk-SK" sz="2400" dirty="0" err="1" smtClean="0">
                <a:solidFill>
                  <a:srgbClr val="C00000"/>
                </a:solidFill>
              </a:rPr>
              <a:t>relationship</a:t>
            </a:r>
            <a:r>
              <a:rPr lang="sk-SK" sz="2400" dirty="0" smtClean="0"/>
              <a:t>. A boy and a </a:t>
            </a:r>
            <a:r>
              <a:rPr lang="sk-SK" sz="2400" dirty="0" err="1" smtClean="0"/>
              <a:t>girl</a:t>
            </a:r>
            <a:r>
              <a:rPr lang="sk-SK" sz="2400" dirty="0" smtClean="0"/>
              <a:t> </a:t>
            </a:r>
            <a:r>
              <a:rPr lang="sk-SK" sz="2400" dirty="0" err="1" smtClean="0"/>
              <a:t>fall</a:t>
            </a:r>
            <a:r>
              <a:rPr lang="sk-SK" sz="2400" dirty="0" smtClean="0"/>
              <a:t> in love, </a:t>
            </a:r>
            <a:r>
              <a:rPr lang="sk-SK" sz="2400" dirty="0" err="1" smtClean="0"/>
              <a:t>start</a:t>
            </a:r>
            <a:r>
              <a:rPr lang="sk-SK" sz="2400" dirty="0" smtClean="0"/>
              <a:t> </a:t>
            </a:r>
            <a:r>
              <a:rPr lang="sk-SK" sz="2400" dirty="0" err="1" smtClean="0"/>
              <a:t>dating</a:t>
            </a:r>
            <a:r>
              <a:rPr lang="sk-SK" sz="2400" dirty="0" smtClean="0"/>
              <a:t>, </a:t>
            </a:r>
            <a:r>
              <a:rPr lang="sk-SK" sz="2400" dirty="0" err="1" smtClean="0"/>
              <a:t>later</a:t>
            </a:r>
            <a:r>
              <a:rPr lang="sk-SK" sz="2400" dirty="0" smtClean="0"/>
              <a:t> get </a:t>
            </a:r>
            <a:r>
              <a:rPr lang="sk-SK" sz="2400" dirty="0" err="1" smtClean="0"/>
              <a:t>engaged</a:t>
            </a:r>
            <a:r>
              <a:rPr lang="sk-SK" sz="2400" dirty="0" smtClean="0"/>
              <a:t> and get </a:t>
            </a:r>
            <a:r>
              <a:rPr lang="sk-SK" sz="2400" dirty="0" err="1" smtClean="0"/>
              <a:t>married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Nowadays</a:t>
            </a:r>
            <a:r>
              <a:rPr lang="sk-SK" sz="2400" dirty="0" smtClean="0"/>
              <a:t> </a:t>
            </a:r>
            <a:r>
              <a:rPr lang="sk-SK" sz="2400" dirty="0" err="1" smtClean="0"/>
              <a:t>many</a:t>
            </a:r>
            <a:r>
              <a:rPr lang="sk-SK" sz="2400" dirty="0" smtClean="0"/>
              <a:t> </a:t>
            </a:r>
            <a:r>
              <a:rPr lang="sk-SK" sz="2400" dirty="0" err="1" smtClean="0"/>
              <a:t>marriages</a:t>
            </a:r>
            <a:r>
              <a:rPr lang="sk-SK" sz="2400" dirty="0" smtClean="0"/>
              <a:t> break </a:t>
            </a:r>
            <a:r>
              <a:rPr lang="sk-SK" sz="2400" dirty="0" err="1" smtClean="0"/>
              <a:t>up</a:t>
            </a:r>
            <a:r>
              <a:rPr lang="sk-SK" sz="2400" dirty="0" smtClean="0"/>
              <a:t>/</a:t>
            </a:r>
            <a:r>
              <a:rPr lang="sk-SK" sz="2400" dirty="0" err="1" smtClean="0"/>
              <a:t>split</a:t>
            </a:r>
            <a:r>
              <a:rPr lang="sk-SK" sz="2400" dirty="0" smtClean="0"/>
              <a:t> </a:t>
            </a:r>
            <a:r>
              <a:rPr lang="sk-SK" sz="2400" dirty="0" err="1" smtClean="0"/>
              <a:t>up</a:t>
            </a:r>
            <a:r>
              <a:rPr lang="sk-SK" sz="2400" dirty="0" smtClean="0"/>
              <a:t>. </a:t>
            </a:r>
            <a:r>
              <a:rPr lang="sk-SK" sz="2400" dirty="0" err="1" smtClean="0"/>
              <a:t>There</a:t>
            </a:r>
            <a:r>
              <a:rPr lang="sk-SK" sz="2400" dirty="0" smtClean="0"/>
              <a:t> s a </a:t>
            </a:r>
            <a:r>
              <a:rPr lang="sk-SK" sz="2400" dirty="0" err="1" smtClean="0">
                <a:solidFill>
                  <a:srgbClr val="C00000"/>
                </a:solidFill>
              </a:rPr>
              <a:t>high</a:t>
            </a:r>
            <a:r>
              <a:rPr lang="sk-SK" sz="2400" dirty="0" smtClean="0">
                <a:solidFill>
                  <a:srgbClr val="C00000"/>
                </a:solidFill>
              </a:rPr>
              <a:t> </a:t>
            </a:r>
            <a:r>
              <a:rPr lang="sk-SK" sz="2400" dirty="0" err="1" smtClean="0">
                <a:solidFill>
                  <a:srgbClr val="C00000"/>
                </a:solidFill>
              </a:rPr>
              <a:t>divorce</a:t>
            </a:r>
            <a:r>
              <a:rPr lang="sk-SK" sz="2400" dirty="0" smtClean="0">
                <a:solidFill>
                  <a:srgbClr val="C00000"/>
                </a:solidFill>
              </a:rPr>
              <a:t> rate</a:t>
            </a:r>
            <a:r>
              <a:rPr lang="sk-SK" sz="2400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357826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sk-SK" sz="4000" dirty="0" err="1" smtClean="0">
                <a:solidFill>
                  <a:srgbClr val="C00000"/>
                </a:solidFill>
              </a:rPr>
              <a:t>When</a:t>
            </a:r>
            <a:r>
              <a:rPr lang="sk-SK" sz="4000" dirty="0" smtClean="0">
                <a:solidFill>
                  <a:srgbClr val="C00000"/>
                </a:solidFill>
              </a:rPr>
              <a:t> </a:t>
            </a:r>
            <a:r>
              <a:rPr lang="sk-SK" sz="4000" dirty="0" err="1" smtClean="0">
                <a:solidFill>
                  <a:srgbClr val="C00000"/>
                </a:solidFill>
              </a:rPr>
              <a:t>is</a:t>
            </a:r>
            <a:r>
              <a:rPr lang="sk-SK" sz="4000" dirty="0" smtClean="0">
                <a:solidFill>
                  <a:srgbClr val="C00000"/>
                </a:solidFill>
              </a:rPr>
              <a:t> a </a:t>
            </a:r>
            <a:r>
              <a:rPr lang="sk-SK" sz="4000" dirty="0" err="1" smtClean="0">
                <a:solidFill>
                  <a:srgbClr val="C00000"/>
                </a:solidFill>
              </a:rPr>
              <a:t>marriage</a:t>
            </a:r>
            <a:r>
              <a:rPr lang="sk-SK" sz="4000" dirty="0" smtClean="0">
                <a:solidFill>
                  <a:srgbClr val="C00000"/>
                </a:solidFill>
              </a:rPr>
              <a:t> happy?</a:t>
            </a:r>
            <a:endParaRPr lang="sk-SK" sz="4000" dirty="0">
              <a:solidFill>
                <a:srgbClr val="C00000"/>
              </a:solidFill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2"/>
          </p:nvPr>
        </p:nvSpPr>
        <p:spPr>
          <a:xfrm>
            <a:off x="642910" y="500042"/>
            <a:ext cx="5857916" cy="4643470"/>
          </a:xfrm>
        </p:spPr>
        <p:txBody>
          <a:bodyPr>
            <a:normAutofit fontScale="92500" lnSpcReduction="20000"/>
          </a:bodyPr>
          <a:lstStyle/>
          <a:p>
            <a:r>
              <a:rPr lang="sk-SK" sz="2800" b="1" dirty="0" err="1" smtClean="0">
                <a:solidFill>
                  <a:srgbClr val="C00000"/>
                </a:solidFill>
              </a:rPr>
              <a:t>What</a:t>
            </a:r>
            <a:r>
              <a:rPr lang="sk-SK" sz="2800" b="1" dirty="0" smtClean="0">
                <a:solidFill>
                  <a:srgbClr val="C00000"/>
                </a:solidFill>
              </a:rPr>
              <a:t> </a:t>
            </a:r>
            <a:r>
              <a:rPr lang="sk-SK" sz="2800" b="1" dirty="0" err="1" smtClean="0">
                <a:solidFill>
                  <a:srgbClr val="C00000"/>
                </a:solidFill>
              </a:rPr>
              <a:t>is</a:t>
            </a:r>
            <a:r>
              <a:rPr lang="sk-SK" sz="2800" b="1" dirty="0" smtClean="0">
                <a:solidFill>
                  <a:srgbClr val="C00000"/>
                </a:solidFill>
              </a:rPr>
              <a:t> </a:t>
            </a:r>
            <a:r>
              <a:rPr lang="sk-SK" sz="2800" b="1" dirty="0" err="1" smtClean="0">
                <a:solidFill>
                  <a:srgbClr val="C00000"/>
                </a:solidFill>
              </a:rPr>
              <a:t>neccessary</a:t>
            </a:r>
            <a:r>
              <a:rPr lang="sk-SK" sz="2800" b="1" dirty="0" smtClean="0">
                <a:solidFill>
                  <a:srgbClr val="C00000"/>
                </a:solidFill>
              </a:rPr>
              <a:t>?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sk-SK" sz="2800" dirty="0" smtClean="0">
                <a:solidFill>
                  <a:srgbClr val="C00000"/>
                </a:solidFill>
              </a:rPr>
              <a:t> to love </a:t>
            </a:r>
            <a:r>
              <a:rPr lang="sk-SK" sz="2800" dirty="0" err="1" smtClean="0">
                <a:solidFill>
                  <a:srgbClr val="C00000"/>
                </a:solidFill>
              </a:rPr>
              <a:t>each</a:t>
            </a: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other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sk-SK" sz="2800" dirty="0" smtClean="0">
                <a:solidFill>
                  <a:srgbClr val="C00000"/>
                </a:solidFill>
              </a:rPr>
              <a:t> to </a:t>
            </a:r>
            <a:r>
              <a:rPr lang="sk-SK" sz="2800" dirty="0" err="1" smtClean="0">
                <a:solidFill>
                  <a:srgbClr val="C00000"/>
                </a:solidFill>
              </a:rPr>
              <a:t>spend</a:t>
            </a: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time</a:t>
            </a: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with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sk-SK" sz="2800" dirty="0" smtClean="0">
                <a:solidFill>
                  <a:srgbClr val="C00000"/>
                </a:solidFill>
              </a:rPr>
              <a:t>  a </a:t>
            </a:r>
            <a:r>
              <a:rPr lang="sk-SK" sz="2800" dirty="0" err="1" smtClean="0">
                <a:solidFill>
                  <a:srgbClr val="C00000"/>
                </a:solidFill>
              </a:rPr>
              <a:t>family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sk-SK" sz="2800" dirty="0" smtClean="0">
                <a:solidFill>
                  <a:srgbClr val="C00000"/>
                </a:solidFill>
              </a:rPr>
              <a:t> to </a:t>
            </a:r>
            <a:r>
              <a:rPr lang="sk-SK" sz="2800" dirty="0" err="1" smtClean="0">
                <a:solidFill>
                  <a:srgbClr val="C00000"/>
                </a:solidFill>
              </a:rPr>
              <a:t>share</a:t>
            </a: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duties</a:t>
            </a:r>
            <a:r>
              <a:rPr lang="sk-SK" sz="2800" dirty="0" smtClean="0">
                <a:solidFill>
                  <a:srgbClr val="C00000"/>
                </a:solidFill>
              </a:rPr>
              <a:t> /</a:t>
            </a:r>
          </a:p>
          <a:p>
            <a:pPr>
              <a:buClr>
                <a:srgbClr val="C00000"/>
              </a:buClr>
            </a:pPr>
            <a:r>
              <a:rPr lang="sk-SK" sz="2800" dirty="0" smtClean="0">
                <a:solidFill>
                  <a:srgbClr val="C00000"/>
                </a:solidFill>
              </a:rPr>
              <a:t>  </a:t>
            </a:r>
            <a:r>
              <a:rPr lang="sk-SK" sz="2800" dirty="0" err="1" smtClean="0">
                <a:solidFill>
                  <a:srgbClr val="C00000"/>
                </a:solidFill>
              </a:rPr>
              <a:t>responsibilities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sk-SK" sz="2800" dirty="0" smtClean="0">
                <a:solidFill>
                  <a:srgbClr val="C00000"/>
                </a:solidFill>
              </a:rPr>
              <a:t> to </a:t>
            </a:r>
            <a:r>
              <a:rPr lang="sk-SK" sz="2800" dirty="0" err="1" smtClean="0">
                <a:solidFill>
                  <a:srgbClr val="C00000"/>
                </a:solidFill>
              </a:rPr>
              <a:t>have</a:t>
            </a: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common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sk-SK" sz="2800" dirty="0" smtClean="0">
                <a:solidFill>
                  <a:srgbClr val="C00000"/>
                </a:solidFill>
              </a:rPr>
              <a:t>  </a:t>
            </a:r>
            <a:r>
              <a:rPr lang="sk-SK" sz="2800" dirty="0" err="1" smtClean="0">
                <a:solidFill>
                  <a:srgbClr val="C00000"/>
                </a:solidFill>
              </a:rPr>
              <a:t>interests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sk-SK" sz="2800" dirty="0" smtClean="0">
                <a:solidFill>
                  <a:srgbClr val="C00000"/>
                </a:solidFill>
              </a:rPr>
              <a:t> to </a:t>
            </a:r>
            <a:r>
              <a:rPr lang="sk-SK" sz="2800" dirty="0" err="1" smtClean="0">
                <a:solidFill>
                  <a:srgbClr val="C00000"/>
                </a:solidFill>
              </a:rPr>
              <a:t>talk</a:t>
            </a: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about</a:t>
            </a: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problems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sk-SK" sz="2800" dirty="0" smtClean="0">
                <a:solidFill>
                  <a:srgbClr val="C00000"/>
                </a:solidFill>
              </a:rPr>
              <a:t> </a:t>
            </a:r>
            <a:r>
              <a:rPr lang="sk-SK" sz="2800" dirty="0" err="1" smtClean="0">
                <a:solidFill>
                  <a:srgbClr val="C00000"/>
                </a:solidFill>
              </a:rPr>
              <a:t>mutual</a:t>
            </a:r>
            <a:r>
              <a:rPr lang="sk-SK" sz="2800" dirty="0" smtClean="0">
                <a:solidFill>
                  <a:srgbClr val="C00000"/>
                </a:solidFill>
              </a:rPr>
              <a:t>  </a:t>
            </a:r>
            <a:r>
              <a:rPr lang="sk-SK" sz="2800" dirty="0" err="1" smtClean="0">
                <a:solidFill>
                  <a:srgbClr val="C00000"/>
                </a:solidFill>
              </a:rPr>
              <a:t>understanding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sk-SK" sz="2800" dirty="0" smtClean="0">
                <a:solidFill>
                  <a:srgbClr val="C00000"/>
                </a:solidFill>
              </a:rPr>
              <a:t>  and </a:t>
            </a:r>
            <a:r>
              <a:rPr lang="sk-SK" sz="2800" dirty="0" err="1" smtClean="0">
                <a:solidFill>
                  <a:srgbClr val="C00000"/>
                </a:solidFill>
              </a:rPr>
              <a:t>respect</a:t>
            </a: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sk-SK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sk-SK" sz="28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71480"/>
            <a:ext cx="3527212" cy="441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9|5|3.6|3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534</Words>
  <Application>Microsoft Office PowerPoint</Application>
  <PresentationFormat>Prezentácia na obrazovke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Cestovanie</vt:lpstr>
      <vt:lpstr>Human relationships</vt:lpstr>
      <vt:lpstr>Snímka 2</vt:lpstr>
      <vt:lpstr>Good and bad Relationships</vt:lpstr>
      <vt:lpstr>Formal and informal relationships</vt:lpstr>
      <vt:lpstr>How do HR change as we grow older ?</vt:lpstr>
      <vt:lpstr>How do HR change as we grow older ?</vt:lpstr>
      <vt:lpstr>Qualities of a true friend</vt:lpstr>
      <vt:lpstr>How do HR change as we grow older ?</vt:lpstr>
      <vt:lpstr>When is a marriage happy?</vt:lpstr>
      <vt:lpstr>Reasons for a divorce</vt:lpstr>
      <vt:lpstr>Problems of „different“ people in our society</vt:lpstr>
      <vt:lpstr>Status of women in society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relationships</dc:title>
  <dc:creator>badova</dc:creator>
  <cp:lastModifiedBy>Janka</cp:lastModifiedBy>
  <cp:revision>33</cp:revision>
  <dcterms:created xsi:type="dcterms:W3CDTF">2011-02-11T14:51:22Z</dcterms:created>
  <dcterms:modified xsi:type="dcterms:W3CDTF">2012-09-07T18:56:22Z</dcterms:modified>
</cp:coreProperties>
</file>