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02" y="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C2687-D0C2-4A09-8BC5-E9D5B7C3B52A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0F5FD-36D8-4AAB-9CB1-00180267C74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0F5FD-36D8-4AAB-9CB1-00180267C745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529EE9E-728B-47FB-ABC7-CE8F6B25CEB7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E7AF257-84B2-4B14-A933-189D3AF98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EE9E-728B-47FB-ABC7-CE8F6B25CEB7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F257-84B2-4B14-A933-189D3AF98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EE9E-728B-47FB-ABC7-CE8F6B25CEB7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F257-84B2-4B14-A933-189D3AF98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29EE9E-728B-47FB-ABC7-CE8F6B25CEB7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7AF257-84B2-4B14-A933-189D3AF98BE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529EE9E-728B-47FB-ABC7-CE8F6B25CEB7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E7AF257-84B2-4B14-A933-189D3AF98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EE9E-728B-47FB-ABC7-CE8F6B25CEB7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F257-84B2-4B14-A933-189D3AF98BE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EE9E-728B-47FB-ABC7-CE8F6B25CEB7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F257-84B2-4B14-A933-189D3AF98BE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29EE9E-728B-47FB-ABC7-CE8F6B25CEB7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7AF257-84B2-4B14-A933-189D3AF98BE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EE9E-728B-47FB-ABC7-CE8F6B25CEB7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AF257-84B2-4B14-A933-189D3AF98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529EE9E-728B-47FB-ABC7-CE8F6B25CEB7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E7AF257-84B2-4B14-A933-189D3AF98BE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529EE9E-728B-47FB-ABC7-CE8F6B25CEB7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7AF257-84B2-4B14-A933-189D3AF98BEF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29EE9E-728B-47FB-ABC7-CE8F6B25CEB7}" type="datetimeFigureOut">
              <a:rPr lang="sk-SK" smtClean="0"/>
              <a:pPr/>
              <a:t>25.3.2012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E7AF257-84B2-4B14-A933-189D3AF98BE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Prira&#271;ova&#269;ka.htm" TargetMode="External"/><Relationship Id="rId2" Type="http://schemas.openxmlformats.org/officeDocument/2006/relationships/hyperlink" Target="Dopl&#328;ova&#269;ka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anka%20Bazelidesov&#225;\Desktop\Baha_Men_-_Who_Let_The_Dogs_Out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kument_programu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kument_programu_Microsoft_Office_Word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M</a:t>
            </a:r>
            <a:r>
              <a:rPr lang="sk-SK" b="0" dirty="0" err="1" smtClean="0"/>
              <a:t>aturitné</a:t>
            </a:r>
            <a:r>
              <a:rPr lang="sk-SK" b="0" dirty="0" smtClean="0"/>
              <a:t> témy</a:t>
            </a:r>
            <a:endParaRPr lang="sk-SK" b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HOUSING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Living in the town –disadvantages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People live in noisy, polluted and crowded places</a:t>
            </a:r>
          </a:p>
          <a:p>
            <a:r>
              <a:rPr lang="en-US" dirty="0" smtClean="0"/>
              <a:t>There also a lot of mess in the streets</a:t>
            </a:r>
          </a:p>
          <a:p>
            <a:r>
              <a:rPr lang="en-US" dirty="0" smtClean="0"/>
              <a:t>High level of criminality</a:t>
            </a:r>
          </a:p>
          <a:p>
            <a:r>
              <a:rPr lang="en-US" dirty="0" smtClean="0"/>
              <a:t>There is lack of parking spaces</a:t>
            </a:r>
          </a:p>
          <a:p>
            <a:r>
              <a:rPr lang="en-US" dirty="0" smtClean="0"/>
              <a:t>There is lack of green</a:t>
            </a:r>
          </a:p>
          <a:p>
            <a:r>
              <a:rPr lang="en-US" dirty="0" smtClean="0"/>
              <a:t>People can not breed farm animals, just only keep pets </a:t>
            </a:r>
          </a:p>
          <a:p>
            <a:r>
              <a:rPr lang="en-US" dirty="0" smtClean="0"/>
              <a:t>Polluted air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Living in the village –advantages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is unpolluted air, people live in the fresh air</a:t>
            </a:r>
          </a:p>
          <a:p>
            <a:r>
              <a:rPr lang="en-US" dirty="0" smtClean="0"/>
              <a:t>There are cheaper houses and more space</a:t>
            </a:r>
          </a:p>
          <a:p>
            <a:r>
              <a:rPr lang="en-US" dirty="0" smtClean="0"/>
              <a:t>There is a lot of grass and closer to the forest</a:t>
            </a:r>
          </a:p>
          <a:p>
            <a:r>
              <a:rPr lang="en-US" dirty="0" smtClean="0"/>
              <a:t>People can pick up wild fruit and mushrooms</a:t>
            </a:r>
          </a:p>
          <a:p>
            <a:r>
              <a:rPr lang="en-US" dirty="0" smtClean="0"/>
              <a:t>There is quite, peace</a:t>
            </a:r>
          </a:p>
          <a:p>
            <a:r>
              <a:rPr lang="en-US" dirty="0" smtClean="0"/>
              <a:t>People are friendly and helpful</a:t>
            </a:r>
          </a:p>
          <a:p>
            <a:r>
              <a:rPr lang="en-US" dirty="0" smtClean="0"/>
              <a:t>There is a lot of folk tradition, such as folk dances, carnivals and folk festivals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Living in the village –disadvantages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Each knows about each other, people are not anonymous</a:t>
            </a:r>
          </a:p>
          <a:p>
            <a:r>
              <a:rPr lang="en-US" dirty="0" smtClean="0"/>
              <a:t>There is far from public transport, having car is necessary</a:t>
            </a:r>
          </a:p>
          <a:p>
            <a:r>
              <a:rPr lang="en-US" dirty="0" smtClean="0"/>
              <a:t>There are few shops, no shopping malls, </a:t>
            </a:r>
          </a:p>
          <a:p>
            <a:r>
              <a:rPr lang="en-US" dirty="0" smtClean="0"/>
              <a:t>There is far from cinemas and restaurants</a:t>
            </a:r>
          </a:p>
          <a:p>
            <a:r>
              <a:rPr lang="en-US" dirty="0" smtClean="0"/>
              <a:t>There are a lot of pubs</a:t>
            </a:r>
          </a:p>
          <a:p>
            <a:r>
              <a:rPr lang="en-US" dirty="0" smtClean="0"/>
              <a:t>Few job opportunities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en-US" dirty="0" smtClean="0"/>
              <a:t>HOMELESS PEPLE</a:t>
            </a:r>
            <a:endParaRPr lang="sk-SK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032448" cy="239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 flipH="1">
            <a:off x="2123728" y="4437112"/>
            <a:ext cx="43924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Homeless people </a:t>
            </a:r>
            <a:r>
              <a:rPr lang="en-US" sz="1400" dirty="0" smtClean="0"/>
              <a:t>are without home, they have no money, family, friends, work, food, some of them can’t have a work, but some can but don’t want. They are used to their way of life, they don’t want to change it. </a:t>
            </a:r>
            <a:endParaRPr lang="sk-SK" dirty="0"/>
          </a:p>
        </p:txBody>
      </p:sp>
      <p:sp>
        <p:nvSpPr>
          <p:cNvPr id="6" name="Obláčik 5"/>
          <p:cNvSpPr/>
          <p:nvPr/>
        </p:nvSpPr>
        <p:spPr>
          <a:xfrm>
            <a:off x="3275856" y="1052736"/>
            <a:ext cx="1872208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feel so alone and I am cold.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FLATS</a:t>
            </a:r>
            <a:endParaRPr lang="sk-SK" dirty="0"/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60848"/>
            <a:ext cx="74676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sk-SK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2856"/>
            <a:ext cx="7467600" cy="36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TESTY HOT POTATOES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>
                <a:hlinkClick r:id="rId2" action="ppaction://hlinkfile"/>
              </a:rPr>
              <a:t>Doplňovačka</a:t>
            </a:r>
            <a:endParaRPr lang="sk-SK" dirty="0" smtClean="0"/>
          </a:p>
          <a:p>
            <a:r>
              <a:rPr lang="sk-SK" dirty="0" err="1" smtClean="0">
                <a:hlinkClick r:id="rId3" action="ppaction://hlinkfile"/>
              </a:rPr>
              <a:t>Priraďovačka</a:t>
            </a:r>
            <a:endParaRPr lang="sk-SK" dirty="0"/>
          </a:p>
        </p:txBody>
      </p:sp>
      <p:sp>
        <p:nvSpPr>
          <p:cNvPr id="4" name="Tlačidlo akcie: Domov 3">
            <a:hlinkClick r:id="" action="ppaction://hlinkshowjump?jump=firstslide" highlightClick="1"/>
          </p:cNvPr>
          <p:cNvSpPr/>
          <p:nvPr/>
        </p:nvSpPr>
        <p:spPr>
          <a:xfrm>
            <a:off x="7020272" y="6093296"/>
            <a:ext cx="720080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is a place where your heart is….</a:t>
            </a:r>
            <a:endParaRPr lang="sk-SK" dirty="0"/>
          </a:p>
        </p:txBody>
      </p:sp>
      <p:pic>
        <p:nvPicPr>
          <p:cNvPr id="6" name="Baha_Men_-_Who_Let_The_Dogs_Out.mp3">
            <a:hlinkClick r:id="" action="ppaction://media"/>
          </p:cNvPr>
          <p:cNvPicPr>
            <a:picLocks noGrp="1" noRot="1" noChangeAspect="1"/>
          </p:cNvPicPr>
          <p:nvPr>
            <p:ph sz="quarter"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660232" y="1916832"/>
            <a:ext cx="1800200" cy="2096815"/>
          </a:xfrm>
          <a:prstGeom prst="rect">
            <a:avLst/>
          </a:prstGeo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780928"/>
            <a:ext cx="4752528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Oválna bublina 7"/>
          <p:cNvSpPr/>
          <p:nvPr/>
        </p:nvSpPr>
        <p:spPr>
          <a:xfrm>
            <a:off x="2699792" y="1556792"/>
            <a:ext cx="1728192" cy="936104"/>
          </a:xfrm>
          <a:prstGeom prst="wedgeEllipseCallout">
            <a:avLst>
              <a:gd name="adj1" fmla="val -59109"/>
              <a:gd name="adj2" fmla="val 95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Wazz</a:t>
            </a:r>
            <a:r>
              <a:rPr lang="en-US" dirty="0" smtClean="0"/>
              <a:t> up?</a:t>
            </a:r>
          </a:p>
          <a:p>
            <a:pPr algn="ctr"/>
            <a:r>
              <a:rPr lang="en-US" dirty="0" smtClean="0"/>
              <a:t>I have </a:t>
            </a:r>
            <a:r>
              <a:rPr lang="en-US" dirty="0" err="1" smtClean="0"/>
              <a:t>bustered</a:t>
            </a:r>
            <a:r>
              <a:rPr lang="en-US" dirty="0" smtClean="0"/>
              <a:t>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546" y="265710"/>
            <a:ext cx="5896622" cy="457200"/>
          </a:xfrm>
        </p:spPr>
        <p:txBody>
          <a:bodyPr/>
          <a:lstStyle/>
          <a:p>
            <a:r>
              <a:rPr lang="sk-SK" dirty="0" smtClean="0">
                <a:solidFill>
                  <a:schemeClr val="accent5">
                    <a:lumMod val="50000"/>
                  </a:schemeClr>
                </a:solidFill>
              </a:rPr>
              <a:t>TYPES OF HOUSES IN GREAT BRITAIN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2699792" cy="23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4139952" y="170080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Terraced</a:t>
            </a:r>
            <a:r>
              <a:rPr lang="sk-SK" b="1" dirty="0" smtClean="0"/>
              <a:t> </a:t>
            </a:r>
            <a:r>
              <a:rPr lang="sk-SK" b="1" dirty="0" err="1" smtClean="0"/>
              <a:t>house</a:t>
            </a:r>
            <a:r>
              <a:rPr lang="sk-SK" dirty="0" smtClean="0"/>
              <a:t>, </a:t>
            </a:r>
            <a:r>
              <a:rPr lang="sk-SK" dirty="0" err="1" smtClean="0"/>
              <a:t>which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build</a:t>
            </a:r>
            <a:r>
              <a:rPr lang="sk-SK" dirty="0" smtClean="0"/>
              <a:t> in a </a:t>
            </a:r>
            <a:r>
              <a:rPr lang="sk-SK" dirty="0" err="1" smtClean="0"/>
              <a:t>row</a:t>
            </a:r>
            <a:r>
              <a:rPr lang="sk-SK" dirty="0" smtClean="0"/>
              <a:t>.</a:t>
            </a:r>
          </a:p>
        </p:txBody>
      </p:sp>
      <p:cxnSp>
        <p:nvCxnSpPr>
          <p:cNvPr id="15" name="Rovná spojovacia šípka 14"/>
          <p:cNvCxnSpPr/>
          <p:nvPr/>
        </p:nvCxnSpPr>
        <p:spPr>
          <a:xfrm>
            <a:off x="3347864" y="1844824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BlokTextu 17"/>
          <p:cNvSpPr txBox="1"/>
          <p:nvPr/>
        </p:nvSpPr>
        <p:spPr>
          <a:xfrm rot="10800000" flipV="1">
            <a:off x="3779912" y="4376137"/>
            <a:ext cx="2232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k-SK" b="1" dirty="0" smtClean="0"/>
          </a:p>
          <a:p>
            <a:pPr algn="ctr"/>
            <a:r>
              <a:rPr lang="sk-SK" b="1" dirty="0" err="1" smtClean="0"/>
              <a:t>Semi-detached</a:t>
            </a:r>
            <a:r>
              <a:rPr lang="sk-SK" b="1" dirty="0" smtClean="0"/>
              <a:t> </a:t>
            </a:r>
            <a:r>
              <a:rPr lang="sk-SK" b="1" dirty="0" err="1" smtClean="0"/>
              <a:t>house</a:t>
            </a:r>
            <a:r>
              <a:rPr lang="sk-SK" b="1" dirty="0" smtClean="0"/>
              <a:t> </a:t>
            </a:r>
          </a:p>
          <a:p>
            <a:pPr algn="ctr"/>
            <a:r>
              <a:rPr lang="sk-SK" dirty="0" smtClean="0"/>
              <a:t>has </a:t>
            </a:r>
            <a:r>
              <a:rPr lang="sk-SK" dirty="0" err="1" smtClean="0"/>
              <a:t>one</a:t>
            </a:r>
            <a:r>
              <a:rPr lang="sk-SK" dirty="0" smtClean="0"/>
              <a:t> </a:t>
            </a:r>
            <a:r>
              <a:rPr lang="sk-SK" dirty="0" err="1" smtClean="0"/>
              <a:t>common</a:t>
            </a:r>
            <a:r>
              <a:rPr lang="sk-SK" dirty="0" smtClean="0"/>
              <a:t> </a:t>
            </a:r>
            <a:r>
              <a:rPr lang="sk-SK" dirty="0" err="1" smtClean="0"/>
              <a:t>wall</a:t>
            </a:r>
            <a:endParaRPr lang="sk-SK" dirty="0"/>
          </a:p>
        </p:txBody>
      </p:sp>
      <p:cxnSp>
        <p:nvCxnSpPr>
          <p:cNvPr id="20" name="Rovná spojovacia šípka 19"/>
          <p:cNvCxnSpPr/>
          <p:nvPr/>
        </p:nvCxnSpPr>
        <p:spPr>
          <a:xfrm>
            <a:off x="3851920" y="4005064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76672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BlokTextu 21"/>
          <p:cNvSpPr txBox="1"/>
          <p:nvPr/>
        </p:nvSpPr>
        <p:spPr>
          <a:xfrm>
            <a:off x="6444208" y="278092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Detached</a:t>
            </a:r>
            <a:r>
              <a:rPr lang="sk-SK" b="1" dirty="0" smtClean="0"/>
              <a:t> </a:t>
            </a:r>
            <a:r>
              <a:rPr lang="sk-SK" b="1" dirty="0" err="1" smtClean="0"/>
              <a:t>house</a:t>
            </a:r>
            <a:endParaRPr lang="sk-SK" b="1" dirty="0" smtClean="0"/>
          </a:p>
          <a:p>
            <a:r>
              <a:rPr lang="sk-SK" dirty="0" err="1"/>
              <a:t>t</a:t>
            </a:r>
            <a:r>
              <a:rPr lang="sk-SK" dirty="0" err="1" smtClean="0"/>
              <a:t>hat</a:t>
            </a:r>
            <a:r>
              <a:rPr lang="sk-SK" dirty="0" smtClean="0"/>
              <a:t> </a:t>
            </a:r>
            <a:r>
              <a:rPr lang="sk-SK" dirty="0" err="1" smtClean="0"/>
              <a:t>stands</a:t>
            </a:r>
            <a:r>
              <a:rPr lang="sk-SK" dirty="0" smtClean="0"/>
              <a:t> by </a:t>
            </a:r>
            <a:r>
              <a:rPr lang="sk-SK" dirty="0" err="1" smtClean="0"/>
              <a:t>itself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describing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28800"/>
            <a:ext cx="4456667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148064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roof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5076056" y="37890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5508104" y="55892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drive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3491880" y="61653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2267744" y="54452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grass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 your future room.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graphicFrame>
        <p:nvGraphicFramePr>
          <p:cNvPr id="9" name="Zástupný symbol obsahu 8"/>
          <p:cNvGraphicFramePr>
            <a:graphicFrameLocks noChangeAspect="1"/>
          </p:cNvGraphicFramePr>
          <p:nvPr>
            <p:ph sz="quarter" idx="1"/>
          </p:nvPr>
        </p:nvGraphicFramePr>
        <p:xfrm>
          <a:off x="2554288" y="1600200"/>
          <a:ext cx="3271837" cy="4873625"/>
        </p:xfrm>
        <a:graphic>
          <a:graphicData uri="http://schemas.openxmlformats.org/presentationml/2006/ole">
            <p:oleObj spid="_x0000_s2052" name="Document" r:id="rId3" imgW="5873061" imgH="8749241" progId="Word.Document.8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525588" y="1196752"/>
          <a:ext cx="7772814" cy="5184576"/>
        </p:xfrm>
        <a:graphic>
          <a:graphicData uri="http://schemas.openxmlformats.org/presentationml/2006/ole">
            <p:oleObj spid="_x0000_s2050" name="Dokument" r:id="rId4" imgW="6093049" imgH="406414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us about your home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/>
              <a:t>Describe the type of house you live in.</a:t>
            </a:r>
          </a:p>
          <a:p>
            <a:pPr>
              <a:buNone/>
            </a:pPr>
            <a:r>
              <a:rPr lang="en-US" sz="2000" dirty="0" smtClean="0"/>
              <a:t>I live in a detached/semi-detached house/farm house/….</a:t>
            </a:r>
          </a:p>
          <a:p>
            <a:pPr>
              <a:buNone/>
            </a:pPr>
            <a:r>
              <a:rPr lang="en-US" sz="2000" dirty="0" smtClean="0"/>
              <a:t>It is ….year {s} old and has….rooms.</a:t>
            </a:r>
          </a:p>
          <a:p>
            <a:pPr>
              <a:buNone/>
            </a:pPr>
            <a:r>
              <a:rPr lang="en-US" sz="2000" dirty="0" smtClean="0"/>
              <a:t>Our place includes an attic/ a cellar/…. </a:t>
            </a:r>
          </a:p>
          <a:p>
            <a:pPr>
              <a:buNone/>
            </a:pPr>
            <a:r>
              <a:rPr lang="sk-SK" sz="2000" dirty="0" smtClean="0"/>
              <a:t>___________________________________________________</a:t>
            </a:r>
          </a:p>
          <a:p>
            <a:pPr>
              <a:buNone/>
            </a:pPr>
            <a:r>
              <a:rPr lang="sk-SK" sz="2000" dirty="0" smtClean="0"/>
              <a:t>I </a:t>
            </a:r>
            <a:r>
              <a:rPr lang="sk-SK" sz="2000" dirty="0" err="1" smtClean="0"/>
              <a:t>live</a:t>
            </a:r>
            <a:r>
              <a:rPr lang="sk-SK" sz="2000" dirty="0" smtClean="0"/>
              <a:t> in a </a:t>
            </a:r>
            <a:r>
              <a:rPr lang="sk-SK" sz="2000" dirty="0" err="1" smtClean="0"/>
              <a:t>terrace-house</a:t>
            </a:r>
            <a:r>
              <a:rPr lang="en-US" sz="2000" dirty="0" smtClean="0"/>
              <a:t>/block of flats/housing estate/…..</a:t>
            </a:r>
          </a:p>
          <a:p>
            <a:pPr>
              <a:buNone/>
            </a:pPr>
            <a:r>
              <a:rPr lang="en-US" sz="2000" dirty="0" smtClean="0"/>
              <a:t>It has…..floors and…..flats. </a:t>
            </a:r>
          </a:p>
          <a:p>
            <a:pPr>
              <a:buNone/>
            </a:pPr>
            <a:r>
              <a:rPr lang="en-US" sz="2000" dirty="0" smtClean="0"/>
              <a:t>There are also balconies/garages…..</a:t>
            </a:r>
            <a:endParaRPr lang="sk-SK" sz="2000" dirty="0"/>
          </a:p>
        </p:txBody>
      </p:sp>
      <p:pic>
        <p:nvPicPr>
          <p:cNvPr id="6" name="Obrázok 5" descr="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869160"/>
            <a:ext cx="2376264" cy="15841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Briefly describe the rooms in your home</a:t>
            </a:r>
            <a:endParaRPr lang="sk-SK" sz="24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/>
          <a:lstStyle/>
          <a:p>
            <a:r>
              <a:rPr lang="en-US" dirty="0" smtClean="0"/>
              <a:t>In the kitchen we have a sink/fringe/stove… and a pantry.</a:t>
            </a:r>
          </a:p>
          <a:p>
            <a:r>
              <a:rPr lang="en-US" dirty="0" smtClean="0"/>
              <a:t>In the living room, there is a /sofa,/ coffee table/Hi-</a:t>
            </a:r>
            <a:r>
              <a:rPr lang="en-US" dirty="0" err="1" smtClean="0"/>
              <a:t>Fi</a:t>
            </a:r>
            <a:r>
              <a:rPr lang="en-US" dirty="0" smtClean="0"/>
              <a:t> system/settee/wall unit/ on the floor there is a patterned carpet</a:t>
            </a:r>
          </a:p>
          <a:p>
            <a:r>
              <a:rPr lang="en-US" dirty="0" smtClean="0"/>
              <a:t>My room has a desk/ lamp/rug/ bed …..</a:t>
            </a:r>
          </a:p>
          <a:p>
            <a:r>
              <a:rPr lang="en-US" dirty="0" smtClean="0"/>
              <a:t>In the bedroom, there is a double bed/ bedside table/dressing table…</a:t>
            </a:r>
          </a:p>
          <a:p>
            <a:r>
              <a:rPr lang="en-US" dirty="0" smtClean="0"/>
              <a:t>Our hallway has a mirror/ closet/ coat-rack….</a:t>
            </a:r>
          </a:p>
          <a:p>
            <a:r>
              <a:rPr lang="en-US" dirty="0" smtClean="0"/>
              <a:t>Generally, I feel at my home comfortable and </a:t>
            </a:r>
            <a:r>
              <a:rPr lang="en-US" dirty="0" err="1" smtClean="0"/>
              <a:t>cosy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en-US" b="1" dirty="0" smtClean="0"/>
              <a:t>Does your family have a garden?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have a small/medium-sized/large garden with….fruit trees and ….flower-beds.</a:t>
            </a:r>
          </a:p>
          <a:p>
            <a:r>
              <a:rPr lang="en-US" dirty="0" smtClean="0"/>
              <a:t>We also grow vegetables, such as carrots/garlic/onions/lettuce and fruit, such as black currant/ red currant/ gooseberries/ strawberries/ cherries/ raspberries….</a:t>
            </a:r>
          </a:p>
          <a:p>
            <a:r>
              <a:rPr lang="en-US" dirty="0" err="1" smtClean="0"/>
              <a:t>Unfortunatelly</a:t>
            </a:r>
            <a:r>
              <a:rPr lang="en-US" dirty="0" smtClean="0"/>
              <a:t>, we have not got a garden next to our flat. </a:t>
            </a:r>
          </a:p>
          <a:p>
            <a:r>
              <a:rPr lang="en-US" dirty="0" smtClean="0"/>
              <a:t>We have a garden in our summer cottage in…. There we grow…..</a:t>
            </a:r>
          </a:p>
          <a:p>
            <a:r>
              <a:rPr lang="en-US" dirty="0" smtClean="0"/>
              <a:t>We have a small garden about…km from our home.</a:t>
            </a:r>
          </a:p>
          <a:p>
            <a:r>
              <a:rPr lang="en-US" dirty="0" smtClean="0"/>
              <a:t>We have not got any garden, we live in a town.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Living in the town –advantages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many possibilities for jobs, education, sport and social life</a:t>
            </a:r>
          </a:p>
          <a:p>
            <a:r>
              <a:rPr lang="en-US" dirty="0" smtClean="0"/>
              <a:t>There are many cultural events there, such concerts, operas and theatre performances</a:t>
            </a:r>
          </a:p>
          <a:p>
            <a:r>
              <a:rPr lang="en-US" dirty="0" smtClean="0"/>
              <a:t>People can visit </a:t>
            </a:r>
            <a:r>
              <a:rPr lang="en-US" dirty="0" err="1" smtClean="0"/>
              <a:t>caf</a:t>
            </a:r>
            <a:r>
              <a:rPr lang="sk-SK" dirty="0" err="1" smtClean="0"/>
              <a:t>és</a:t>
            </a:r>
            <a:r>
              <a:rPr lang="sk-SK" dirty="0" smtClean="0"/>
              <a:t>, </a:t>
            </a:r>
            <a:r>
              <a:rPr lang="sk-SK" dirty="0" err="1" smtClean="0"/>
              <a:t>pubs</a:t>
            </a:r>
            <a:r>
              <a:rPr lang="sk-SK" dirty="0" smtClean="0"/>
              <a:t> </a:t>
            </a:r>
            <a:r>
              <a:rPr lang="sk-SK" dirty="0" err="1" smtClean="0"/>
              <a:t>an</a:t>
            </a:r>
            <a:r>
              <a:rPr lang="en-US" dirty="0" smtClean="0"/>
              <a:t>d night clubs</a:t>
            </a:r>
          </a:p>
          <a:p>
            <a:r>
              <a:rPr lang="en-US" dirty="0" smtClean="0"/>
              <a:t>There are many shops and hospitals too</a:t>
            </a:r>
          </a:p>
          <a:p>
            <a:r>
              <a:rPr lang="en-US" dirty="0" smtClean="0"/>
              <a:t>People are anonymous</a:t>
            </a:r>
          </a:p>
          <a:p>
            <a:endParaRPr lang="en-US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610</Words>
  <Application>Microsoft Office PowerPoint</Application>
  <PresentationFormat>Prezentácia na obrazovke (4:3)</PresentationFormat>
  <Paragraphs>80</Paragraphs>
  <Slides>16</Slides>
  <Notes>1</Notes>
  <HiddenSlides>0</HiddenSlides>
  <MMClips>1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16</vt:i4>
      </vt:variant>
    </vt:vector>
  </HeadingPairs>
  <TitlesOfParts>
    <vt:vector size="19" baseType="lpstr">
      <vt:lpstr>Arkáda</vt:lpstr>
      <vt:lpstr>Document</vt:lpstr>
      <vt:lpstr>Dokument</vt:lpstr>
      <vt:lpstr>Maturitné témy</vt:lpstr>
      <vt:lpstr>Home is a place where your heart is….</vt:lpstr>
      <vt:lpstr>TYPES OF HOUSES IN GREAT BRITAIN</vt:lpstr>
      <vt:lpstr>Picture describing</vt:lpstr>
      <vt:lpstr> your future room.  </vt:lpstr>
      <vt:lpstr>Tell us about your home</vt:lpstr>
      <vt:lpstr>Briefly describe the rooms in your home</vt:lpstr>
      <vt:lpstr>Does your family have a garden?</vt:lpstr>
      <vt:lpstr>Living in the town –advantages</vt:lpstr>
      <vt:lpstr>Living in the town –disadvantages</vt:lpstr>
      <vt:lpstr>Living in the village –advantages</vt:lpstr>
      <vt:lpstr>Living in the village –disadvantages</vt:lpstr>
      <vt:lpstr>HOMELESS PEPLE</vt:lpstr>
      <vt:lpstr>FLATS</vt:lpstr>
      <vt:lpstr>Discussion</vt:lpstr>
      <vt:lpstr>TESTY HOT POTATOES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Maturitné témy</dc:title>
  <dc:creator>Janka</dc:creator>
  <cp:lastModifiedBy>Janka</cp:lastModifiedBy>
  <cp:revision>19</cp:revision>
  <dcterms:created xsi:type="dcterms:W3CDTF">2012-03-25T09:52:44Z</dcterms:created>
  <dcterms:modified xsi:type="dcterms:W3CDTF">2012-03-25T12:55:15Z</dcterms:modified>
</cp:coreProperties>
</file>