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51" d="100"/>
          <a:sy n="51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B88F7-0BD0-44E0-BC3B-9ABAF847F0EC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924FC-AEB2-4459-AF8F-2705C260782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 </a:t>
            </a:r>
            <a:r>
              <a:rPr lang="sk-SK" dirty="0" err="1" smtClean="0"/>
              <a:t>otá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4FC-AEB2-4459-AF8F-2705C260782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4FC-AEB2-4459-AF8F-2705C260782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4FC-AEB2-4459-AF8F-2705C260782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924FC-AEB2-4459-AF8F-2705C260782F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27A78A-F853-46C8-B060-96FE7919B431}" type="datetimeFigureOut">
              <a:rPr lang="sk-SK" smtClean="0"/>
              <a:pPr/>
              <a:t>22.4.2012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5AAA0A-33E5-438C-A57E-C242F33A8B4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Janka%20Bazelidesov&#225;\Desktop\GREAT%20BRITAIN\Loch%20Lomond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ENGLISH%20SPEAKING%20COUNTRIES.docx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Janka%20Bazelidesov&#225;\Desktop\GREAT%20BRITAIN\God%20Save%20the%20Queen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facts about Great Britain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Matu</a:t>
            </a:r>
            <a:r>
              <a:rPr lang="sk-SK" dirty="0" smtClean="0"/>
              <a:t>ritná otázka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3" y="980729"/>
            <a:ext cx="3600400" cy="239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331640" y="476672"/>
            <a:ext cx="36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Tower Bridge</a:t>
            </a: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683568" y="5157192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  is one of the most famous symbols of London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 stands next to the Tower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 has two towers with a high of 65 meters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openable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 the middle to allow ships pass up the river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144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95536" y="6926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 Paul’ s Cathedral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83568" y="4581128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 is one of the largest cathedrals in the world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 was built by Sir Christopher Wren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inside is the Whispering Gallery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amous British people are buried here e. g. Admiral Nelson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Prince Charles and Lady Diana were married here in 1981 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55776" y="54868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House of Parliament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95536" y="5661248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 is the seat of the British Parliament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 contains of the House of Commons and the House of Lords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BIG BAN</a:t>
            </a:r>
            <a:endParaRPr lang="sk-SK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26768" cy="457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official name is the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Big Ban Tower Clock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it is not the name of the bell, but of the clock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it is named after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Benjamin Hall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it is famous for its accuracy</a:t>
            </a:r>
            <a:endParaRPr lang="sk-SK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3240360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BlokTextu 5"/>
          <p:cNvSpPr txBox="1"/>
          <p:nvPr/>
        </p:nvSpPr>
        <p:spPr>
          <a:xfrm>
            <a:off x="5076056" y="580526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most famous symbol of Britain</a:t>
            </a:r>
            <a:endParaRPr lang="sk-SK" b="1" dirty="0"/>
          </a:p>
        </p:txBody>
      </p:sp>
      <p:sp>
        <p:nvSpPr>
          <p:cNvPr id="7" name="Šípka dolu 6"/>
          <p:cNvSpPr/>
          <p:nvPr/>
        </p:nvSpPr>
        <p:spPr>
          <a:xfrm>
            <a:off x="6516216" y="5085184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5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lokTextu 3"/>
          <p:cNvSpPr txBox="1"/>
          <p:nvPr/>
        </p:nvSpPr>
        <p:spPr>
          <a:xfrm>
            <a:off x="395536" y="3326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Westminster Abbey</a:t>
            </a:r>
            <a:endParaRPr lang="sk-SK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 rot="10800000" flipV="1">
            <a:off x="323528" y="839124"/>
            <a:ext cx="38164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has been  the coronation place of almost all English kings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here is also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Poet’s Corner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, where are the tombstones of British famous poets {Walter Scot, Lord Byron}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934"/>
            <a:ext cx="9144000" cy="517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2699792" y="692696"/>
            <a:ext cx="422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Buckingham Palace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95722"/>
            <a:ext cx="2051720" cy="276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79512" y="5085184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 is the residence of the Queen Elisabeth II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 ceremony of changing of the guards is seen every morning at about 11: 30 a. m.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he royal flag is flown when the Queen is in the residence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WALES 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General information</a:t>
            </a:r>
            <a:endParaRPr lang="sk-SK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62872" cy="4572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capital is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Cardiff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oldest son of the Queen and the successor of the English throne is given the title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Prince of Wales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two languages are spoken here English and Welsh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it’s famous for its long rivers, big lakes and high hills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is very rich in culture and history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Welsh people love music and poetry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popular is festival of choral singing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5283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ovná spojovacia šípka 9"/>
          <p:cNvCxnSpPr/>
          <p:nvPr/>
        </p:nvCxnSpPr>
        <p:spPr>
          <a:xfrm flipH="1" flipV="1">
            <a:off x="8100392" y="6093296"/>
            <a:ext cx="36004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SCOTLAND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30824" cy="45720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capital is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Edinburg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is situated to the north of England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wonderful country, full of traditions and cultural life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own system of education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there are more than 5 millions inhabitants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there is the highest peak of England </a:t>
            </a:r>
            <a:r>
              <a:rPr lang="en-US" sz="2000" b="1" u="sng" dirty="0" smtClean="0">
                <a:latin typeface="Arial" pitchFamily="34" charset="0"/>
                <a:cs typeface="Arial" pitchFamily="34" charset="0"/>
              </a:rPr>
              <a:t>Ben Nevis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country of hills, lakes, swift rivers and deep valleys</a:t>
            </a:r>
          </a:p>
          <a:p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484785"/>
            <a:ext cx="3140075" cy="427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ovná spojovacia šípka 6"/>
          <p:cNvCxnSpPr/>
          <p:nvPr/>
        </p:nvCxnSpPr>
        <p:spPr>
          <a:xfrm flipH="1" flipV="1">
            <a:off x="3779912" y="1844824"/>
            <a:ext cx="3672408" cy="288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791651"/>
            <a:ext cx="10153129" cy="764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755576" y="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LOCH LEMOND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 rot="10800000" flipV="1">
            <a:off x="179512" y="6150114"/>
            <a:ext cx="8303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most famous lake in Scotland is Loch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Lemond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where the monster Loch Ness lives 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US" dirty="0" smtClean="0"/>
              <a:t>Loch </a:t>
            </a:r>
            <a:r>
              <a:rPr lang="en-US" dirty="0" err="1" smtClean="0"/>
              <a:t>Lemond</a:t>
            </a:r>
            <a:r>
              <a:rPr lang="en-US" dirty="0" smtClean="0"/>
              <a:t> Song</a:t>
            </a:r>
            <a:endParaRPr lang="sk-SK" dirty="0"/>
          </a:p>
        </p:txBody>
      </p:sp>
      <p:pic>
        <p:nvPicPr>
          <p:cNvPr id="4" name="Loch Lomon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385391"/>
            <a:ext cx="8496944" cy="506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Arial" pitchFamily="34" charset="0"/>
                <a:cs typeface="Arial" pitchFamily="34" charset="0"/>
              </a:rPr>
              <a:t>General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formation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Great Britain consists of England, Wales and Scotland, while the United Kingdom also includes Northern Ireland.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population is about 59 million inhabitants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official language is English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large is about 240. 000 k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2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currency is 1 pound = 100 pence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Head of the state is The Queen Elisabeth II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national anthem is God Save the Queen  </a:t>
            </a:r>
            <a:endParaRPr lang="en-US" sz="2800" baseline="30000" dirty="0" smtClean="0">
              <a:latin typeface="Arial" pitchFamily="34" charset="0"/>
              <a:cs typeface="Arial" pitchFamily="34" charset="0"/>
            </a:endParaRPr>
          </a:p>
          <a:p>
            <a:endParaRPr lang="sk-SK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most famous symbols of Scotland</a:t>
            </a:r>
            <a:endParaRPr lang="sk-SK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89040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 rot="10800000" flipV="1">
            <a:off x="5940150" y="5930377"/>
            <a:ext cx="2592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The Scottish whisky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the most famous drink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419872" y="1628800"/>
            <a:ext cx="20882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" pitchFamily="34" charset="0"/>
                <a:cs typeface="Arial" pitchFamily="34" charset="0"/>
              </a:rPr>
              <a:t>Scottish Cooking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smtClean="0">
                <a:latin typeface="Arial" pitchFamily="34" charset="0"/>
                <a:cs typeface="Arial" pitchFamily="34" charset="0"/>
              </a:rPr>
              <a:t>Peace and plenty; and no killing;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Beef at a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groat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, and meat at a shilling.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Whisky for nothing, beer at the same.</a:t>
            </a:r>
            <a:br>
              <a:rPr lang="en-US" i="1" dirty="0" smtClean="0"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latin typeface="Arial" pitchFamily="34" charset="0"/>
                <a:cs typeface="Arial" pitchFamily="34" charset="0"/>
              </a:rPr>
              <a:t>A bonnie wee wife; and a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cosy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wee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hame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</a:t>
            </a:r>
            <a:endParaRPr lang="sk-SK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2512318" cy="167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5940152" y="285293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most popular Scottish meal </a:t>
            </a:r>
            <a:r>
              <a:rPr lang="en-US" b="1" dirty="0" err="1" smtClean="0"/>
              <a:t>huggis</a:t>
            </a:r>
            <a:endParaRPr lang="sk-SK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2783250" cy="408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BlokTextu 10"/>
          <p:cNvSpPr txBox="1"/>
          <p:nvPr/>
        </p:nvSpPr>
        <p:spPr>
          <a:xfrm>
            <a:off x="395536" y="508518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There is a special tradition of playing </a:t>
            </a:r>
            <a:r>
              <a:rPr lang="en-US" b="1" dirty="0" smtClean="0"/>
              <a:t>bagpipes</a:t>
            </a:r>
            <a:r>
              <a:rPr lang="en-US" dirty="0" smtClean="0"/>
              <a:t> and wearing </a:t>
            </a:r>
            <a:r>
              <a:rPr lang="en-US" b="1" dirty="0" smtClean="0"/>
              <a:t>kilts</a:t>
            </a:r>
            <a:r>
              <a:rPr lang="en-US" dirty="0" smtClean="0"/>
              <a:t>, which are typical knee-length pleated skirts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7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699792" y="90872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EDINBURGH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 flipH="1">
            <a:off x="755576" y="530120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is the capital of Scotland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is one of the most beautiful cities in the world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has become the international centre of music and drama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lačidlo akcie: Domov 6">
            <a:hlinkClick r:id="rId3" action="ppaction://hlinksldjump" highlightClick="1"/>
          </p:cNvPr>
          <p:cNvSpPr/>
          <p:nvPr/>
        </p:nvSpPr>
        <p:spPr>
          <a:xfrm>
            <a:off x="7956376" y="5589240"/>
            <a:ext cx="936104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speaking countries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611560" y="19168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Mat</a:t>
            </a:r>
            <a:r>
              <a:rPr lang="sk-SK" dirty="0" err="1" smtClean="0">
                <a:hlinkClick r:id="rId2" action="ppaction://hlinkfile"/>
              </a:rPr>
              <a:t>uritná</a:t>
            </a:r>
            <a:r>
              <a:rPr lang="sk-SK" dirty="0" smtClean="0">
                <a:hlinkClick r:id="rId2" action="ppaction://hlinkfile"/>
              </a:rPr>
              <a:t> otázka č. 24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-213921" y="2420888"/>
            <a:ext cx="957185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k-SK" sz="4400" b="1" cap="none" spc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Thank 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 for your attention</a:t>
            </a:r>
            <a:endParaRPr lang="sk-SK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        God Save the Q</a:t>
            </a:r>
            <a:r>
              <a:rPr lang="en-US" dirty="0"/>
              <a:t>u</a:t>
            </a:r>
            <a:r>
              <a:rPr lang="en-US" dirty="0" smtClean="0"/>
              <a:t>een</a:t>
            </a:r>
            <a:br>
              <a:rPr lang="en-US" dirty="0" smtClean="0"/>
            </a:br>
            <a:r>
              <a:rPr lang="en-US" dirty="0" smtClean="0"/>
              <a:t>         National Anthem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1835696" y="1556792"/>
            <a:ext cx="381642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God save our gracious Queen,</a:t>
            </a:r>
            <a:br>
              <a:rPr lang="en-US" sz="2000" dirty="0" smtClean="0"/>
            </a:br>
            <a:r>
              <a:rPr lang="en-US" sz="2000" dirty="0" smtClean="0"/>
              <a:t>Long live our noble Queen,</a:t>
            </a:r>
            <a:br>
              <a:rPr lang="en-US" sz="2000" dirty="0" smtClean="0"/>
            </a:br>
            <a:r>
              <a:rPr lang="en-US" sz="2000" dirty="0" smtClean="0"/>
              <a:t>God save the Queen!</a:t>
            </a:r>
            <a:br>
              <a:rPr lang="en-US" sz="2000" dirty="0" smtClean="0"/>
            </a:br>
            <a:r>
              <a:rPr lang="en-US" sz="2000" dirty="0" smtClean="0"/>
              <a:t>Send her victorious,</a:t>
            </a:r>
            <a:br>
              <a:rPr lang="en-US" sz="2000" dirty="0" smtClean="0"/>
            </a:br>
            <a:r>
              <a:rPr lang="en-US" sz="2000" dirty="0" smtClean="0"/>
              <a:t>Happy and glorious,</a:t>
            </a:r>
            <a:br>
              <a:rPr lang="en-US" sz="2000" dirty="0" smtClean="0"/>
            </a:br>
            <a:r>
              <a:rPr lang="en-US" sz="2000" dirty="0" smtClean="0"/>
              <a:t>Long to reign over us;</a:t>
            </a:r>
            <a:br>
              <a:rPr lang="en-US" sz="2000" dirty="0" smtClean="0"/>
            </a:br>
            <a:r>
              <a:rPr lang="en-US" sz="2000" dirty="0" smtClean="0"/>
              <a:t>God save the Queen!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2. O Lord our God arise,</a:t>
            </a:r>
            <a:br>
              <a:rPr lang="en-US" sz="2000" dirty="0" smtClean="0"/>
            </a:br>
            <a:r>
              <a:rPr lang="en-US" sz="2000" dirty="0" smtClean="0"/>
              <a:t>Scatter her enemies</a:t>
            </a:r>
            <a:br>
              <a:rPr lang="en-US" sz="2000" dirty="0" smtClean="0"/>
            </a:br>
            <a:r>
              <a:rPr lang="en-US" sz="2000" dirty="0" smtClean="0"/>
              <a:t>And make them fall;</a:t>
            </a:r>
            <a:br>
              <a:rPr lang="en-US" sz="2000" dirty="0" smtClean="0"/>
            </a:br>
            <a:r>
              <a:rPr lang="en-US" sz="2000" dirty="0" smtClean="0"/>
              <a:t>Confound their politics,</a:t>
            </a:r>
            <a:br>
              <a:rPr lang="en-US" sz="2000" dirty="0" smtClean="0"/>
            </a:br>
            <a:r>
              <a:rPr lang="en-US" sz="2000" dirty="0" smtClean="0"/>
              <a:t>Frustrate their knavish tricks,</a:t>
            </a:r>
            <a:br>
              <a:rPr lang="en-US" sz="2000" dirty="0" smtClean="0"/>
            </a:br>
            <a:r>
              <a:rPr lang="en-US" sz="2000" dirty="0" smtClean="0"/>
              <a:t>On Thee our hopes we fix,</a:t>
            </a:r>
            <a:br>
              <a:rPr lang="en-US" sz="2000" dirty="0" smtClean="0"/>
            </a:br>
            <a:r>
              <a:rPr lang="en-US" sz="2000" dirty="0" smtClean="0"/>
              <a:t>God save us all!</a:t>
            </a:r>
            <a:endParaRPr lang="en-US" sz="2000" dirty="0"/>
          </a:p>
        </p:txBody>
      </p:sp>
      <p:pic>
        <p:nvPicPr>
          <p:cNvPr id="5" name="God Save the Que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228184" y="4889024"/>
            <a:ext cx="1584176" cy="142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5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/>
              <a:t>Map of Great Britain and Capital Cities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3979396" cy="482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Rovná spojovacia šípka 4"/>
          <p:cNvCxnSpPr/>
          <p:nvPr/>
        </p:nvCxnSpPr>
        <p:spPr>
          <a:xfrm flipV="1">
            <a:off x="5364088" y="4581128"/>
            <a:ext cx="1440160" cy="936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lokTextu 5"/>
          <p:cNvSpPr txBox="1"/>
          <p:nvPr/>
        </p:nvSpPr>
        <p:spPr>
          <a:xfrm>
            <a:off x="6588224" y="4149080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England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London</a:t>
            </a:r>
            <a:endParaRPr lang="sk-SK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 flipH="1">
            <a:off x="1907704" y="5517232"/>
            <a:ext cx="2319902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lokTextu 14"/>
          <p:cNvSpPr txBox="1"/>
          <p:nvPr/>
        </p:nvSpPr>
        <p:spPr>
          <a:xfrm>
            <a:off x="755577" y="5733256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Wales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Cardiff</a:t>
            </a:r>
            <a:endParaRPr lang="sk-SK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flipV="1">
            <a:off x="4211960" y="2420888"/>
            <a:ext cx="2304256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lokTextu 19"/>
          <p:cNvSpPr txBox="1"/>
          <p:nvPr/>
        </p:nvSpPr>
        <p:spPr>
          <a:xfrm>
            <a:off x="6588224" y="2420888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Scotland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Edinburg</a:t>
            </a:r>
            <a:endParaRPr lang="sk-SK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lačidlo akcie: Domov 10">
            <a:hlinkClick r:id="rId3" action="ppaction://hlinksldjump" highlightClick="1"/>
          </p:cNvPr>
          <p:cNvSpPr/>
          <p:nvPr/>
        </p:nvSpPr>
        <p:spPr>
          <a:xfrm>
            <a:off x="7956376" y="5661248"/>
            <a:ext cx="936104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6" y="0"/>
            <a:ext cx="91251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323528" y="40466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Geography and nature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51520" y="1340768"/>
            <a:ext cx="8892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Britain is situated on the British Isles lying on the Northwest Coast 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of Europe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it is bordered by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Atlantic Ocean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on the northwest, on the north is</a:t>
            </a:r>
          </a:p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ordered by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North Sea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and on the southwest is separated from the European continent by the English Channel.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Britain is a beautiful country with many places of interest, attractive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countryside.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rivers are not very long, but deep. The best known river is</a:t>
            </a:r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Thames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{flies through London}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largest lake in the British Isles is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Lough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Neagh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 Northern Ireland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there are very few forests in Britain and a lot of moors.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the highest mountain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 Ben Nevis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{1343 m above sea level} in the Scottish Highlands</a:t>
            </a:r>
          </a:p>
          <a:p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5720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sk-SK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1331640" y="69269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INDUSTRY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259632" y="1772816"/>
            <a:ext cx="72728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Britain is very rich in coal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industry is highly developed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it comprises iron and steel engineering, textiles, plastic, electronics, wool, shipbuilding and food products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most important industry towns are Newcastle, Manchester and Liverpool</a:t>
            </a:r>
          </a:p>
          <a:p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39552"/>
            <a:ext cx="9395520" cy="839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971600" y="83671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Agriculture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187624" y="177281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chief agricultural products are wheat, barley, oats, potatoes, sugar beat, milk and meat.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317680" cy="185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3059832" y="119675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ENGLAND</a:t>
            </a:r>
            <a:endParaRPr lang="sk-SK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043608" y="2060848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ccupies the largest, southern part of Great Britain.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he capital city is </a:t>
            </a:r>
            <a:r>
              <a:rPr lang="en-US" sz="2400" b="1" u="sng" dirty="0" smtClean="0">
                <a:latin typeface="Arial" pitchFamily="34" charset="0"/>
                <a:cs typeface="Arial" pitchFamily="34" charset="0"/>
              </a:rPr>
              <a:t>London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it has about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49 million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inhabitants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country is divided in 39 counties Yorkshire, Kent, Essex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principal mountains are the </a:t>
            </a:r>
            <a:r>
              <a:rPr lang="en-US" sz="2400" b="1" u="sng" dirty="0" err="1" smtClean="0">
                <a:latin typeface="Arial" pitchFamily="34" charset="0"/>
                <a:cs typeface="Arial" pitchFamily="34" charset="0"/>
              </a:rPr>
              <a:t>Pennines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called Backbone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countryside is remarkable for its green fields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England has a very rich architecture and a long coastline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the most beautiful monuments</a:t>
            </a:r>
            <a:br>
              <a:rPr lang="en-US" dirty="0" smtClean="0"/>
            </a:br>
            <a:r>
              <a:rPr lang="en-US" b="1" dirty="0" smtClean="0">
                <a:latin typeface="Arial Black" pitchFamily="34" charset="0"/>
              </a:rPr>
              <a:t>The tower</a:t>
            </a:r>
            <a:endParaRPr lang="sk-SK" b="1" dirty="0">
              <a:latin typeface="Arial Black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2792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In the past it used to be a fortress, a royal palace, a royal mint and a prison</a:t>
            </a: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Many famous people were imprisoned and executed there</a:t>
            </a: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Nowadays, there is a museum of arms</a:t>
            </a:r>
          </a:p>
          <a:p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There is an exhibition of weapons, the Crown Jewels are kept there</a:t>
            </a:r>
          </a:p>
          <a:p>
            <a:pPr algn="just">
              <a:buNone/>
            </a:pPr>
            <a:endParaRPr lang="sk-SK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2793504" cy="2554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4427984" y="5445224"/>
            <a:ext cx="1201316" cy="120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láčik 8"/>
          <p:cNvSpPr/>
          <p:nvPr/>
        </p:nvSpPr>
        <p:spPr>
          <a:xfrm>
            <a:off x="5436096" y="3429000"/>
            <a:ext cx="3168352" cy="2520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There is a legend saying about six ravens that house here to protect the UK and if they leave, it will stop to exist.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310</TotalTime>
  <Words>888</Words>
  <Application>Microsoft Office PowerPoint</Application>
  <PresentationFormat>Prezentácia na obrazovke (4:3)</PresentationFormat>
  <Paragraphs>127</Paragraphs>
  <Slides>23</Slides>
  <Notes>4</Notes>
  <HiddenSlides>0</HiddenSlides>
  <MMClips>2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4" baseType="lpstr">
      <vt:lpstr>Arkáda</vt:lpstr>
      <vt:lpstr>Some facts about Great Britain</vt:lpstr>
      <vt:lpstr>General Information</vt:lpstr>
      <vt:lpstr>         God Save the Queen          National Anthem</vt:lpstr>
      <vt:lpstr>Map of Great Britain and Capital Cities</vt:lpstr>
      <vt:lpstr>Snímka 5</vt:lpstr>
      <vt:lpstr>Snímka 6</vt:lpstr>
      <vt:lpstr>Snímka 7</vt:lpstr>
      <vt:lpstr>Snímka 8</vt:lpstr>
      <vt:lpstr>LONDON the most beautiful monuments The tower</vt:lpstr>
      <vt:lpstr>Snímka 10</vt:lpstr>
      <vt:lpstr>Snímka 11</vt:lpstr>
      <vt:lpstr>Snímka 12</vt:lpstr>
      <vt:lpstr>BIG BAN</vt:lpstr>
      <vt:lpstr>Snímka 14</vt:lpstr>
      <vt:lpstr>Snímka 15</vt:lpstr>
      <vt:lpstr>WALES  General information</vt:lpstr>
      <vt:lpstr>SCOTLAND</vt:lpstr>
      <vt:lpstr>Snímka 18</vt:lpstr>
      <vt:lpstr>Loch Lemond Song</vt:lpstr>
      <vt:lpstr>The most famous symbols of Scotland</vt:lpstr>
      <vt:lpstr>Snímka 21</vt:lpstr>
      <vt:lpstr>English speaking countries</vt:lpstr>
      <vt:lpstr>Snímka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facts about Great Britain</dc:title>
  <dc:creator>Janka</dc:creator>
  <cp:lastModifiedBy>Janka</cp:lastModifiedBy>
  <cp:revision>39</cp:revision>
  <dcterms:created xsi:type="dcterms:W3CDTF">2012-04-21T06:53:46Z</dcterms:created>
  <dcterms:modified xsi:type="dcterms:W3CDTF">2012-04-22T09:46:05Z</dcterms:modified>
</cp:coreProperties>
</file>